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63" r:id="rId2"/>
    <p:sldId id="273" r:id="rId3"/>
    <p:sldId id="257" r:id="rId4"/>
    <p:sldId id="258" r:id="rId5"/>
    <p:sldId id="260" r:id="rId6"/>
    <p:sldId id="261" r:id="rId7"/>
    <p:sldId id="262" r:id="rId8"/>
    <p:sldId id="265" r:id="rId9"/>
    <p:sldId id="266" r:id="rId10"/>
    <p:sldId id="267" r:id="rId11"/>
    <p:sldId id="269" r:id="rId12"/>
    <p:sldId id="272" r:id="rId13"/>
    <p:sldId id="268" r:id="rId14"/>
    <p:sldId id="277" r:id="rId15"/>
    <p:sldId id="271" r:id="rId16"/>
    <p:sldId id="270" r:id="rId17"/>
    <p:sldId id="275" r:id="rId18"/>
    <p:sldId id="276" r:id="rId19"/>
    <p:sldId id="278" r:id="rId20"/>
    <p:sldId id="274" r:id="rId21"/>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a:srgbClr val="6FCADD"/>
    <a:srgbClr val="DBDBDB"/>
    <a:srgbClr val="FFFFFF"/>
    <a:srgbClr val="EDF1E8"/>
    <a:srgbClr val="EEF7E9"/>
    <a:srgbClr val="FFFFFB"/>
    <a:srgbClr val="FFFEF3"/>
    <a:srgbClr val="FFFD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0B06EE-3BD1-4028-8439-8D33B2B9B487}" v="230" dt="2024-05-25T16:51:28.890"/>
    <p1510:client id="{744B79FB-9DC0-4B9D-8D82-E1F9C90A4B4A}" v="2570" dt="2024-05-25T17:47:04.3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9694" autoAdjust="0"/>
  </p:normalViewPr>
  <p:slideViewPr>
    <p:cSldViewPr snapToGrid="0">
      <p:cViewPr varScale="1">
        <p:scale>
          <a:sx n="68" d="100"/>
          <a:sy n="68" d="100"/>
        </p:scale>
        <p:origin x="219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דולב אלמוג" userId="eabec854-0c6b-4fcd-9027-3920727ae24a" providerId="ADAL" clId="{470B06EE-3BD1-4028-8439-8D33B2B9B487}"/>
    <pc:docChg chg="undo custSel addSld delSld modSld">
      <pc:chgData name="דולב אלמוג" userId="eabec854-0c6b-4fcd-9027-3920727ae24a" providerId="ADAL" clId="{470B06EE-3BD1-4028-8439-8D33B2B9B487}" dt="2024-05-25T16:51:28.890" v="2972" actId="313"/>
      <pc:docMkLst>
        <pc:docMk/>
      </pc:docMkLst>
      <pc:sldChg chg="addSp delSp modSp new mod setBg">
        <pc:chgData name="דולב אלמוג" userId="eabec854-0c6b-4fcd-9027-3920727ae24a" providerId="ADAL" clId="{470B06EE-3BD1-4028-8439-8D33B2B9B487}" dt="2024-05-05T18:26:19.591" v="378"/>
        <pc:sldMkLst>
          <pc:docMk/>
          <pc:sldMk cId="3945580448" sldId="256"/>
        </pc:sldMkLst>
        <pc:spChg chg="del mod">
          <ac:chgData name="דולב אלמוג" userId="eabec854-0c6b-4fcd-9027-3920727ae24a" providerId="ADAL" clId="{470B06EE-3BD1-4028-8439-8D33B2B9B487}" dt="2024-05-05T17:46:07.393" v="32" actId="478"/>
          <ac:spMkLst>
            <pc:docMk/>
            <pc:sldMk cId="3945580448" sldId="256"/>
            <ac:spMk id="2" creationId="{F504C932-0708-7345-B75F-1A8826C60CCC}"/>
          </ac:spMkLst>
        </pc:spChg>
        <pc:spChg chg="mod">
          <ac:chgData name="דולב אלמוג" userId="eabec854-0c6b-4fcd-9027-3920727ae24a" providerId="ADAL" clId="{470B06EE-3BD1-4028-8439-8D33B2B9B487}" dt="2024-05-05T17:49:26.285" v="70" actId="1076"/>
          <ac:spMkLst>
            <pc:docMk/>
            <pc:sldMk cId="3945580448" sldId="256"/>
            <ac:spMk id="3" creationId="{83CA55EA-A735-E798-3606-4610E5493143}"/>
          </ac:spMkLst>
        </pc:spChg>
        <pc:spChg chg="add del mod">
          <ac:chgData name="דולב אלמוג" userId="eabec854-0c6b-4fcd-9027-3920727ae24a" providerId="ADAL" clId="{470B06EE-3BD1-4028-8439-8D33B2B9B487}" dt="2024-05-05T17:46:07.393" v="32" actId="478"/>
          <ac:spMkLst>
            <pc:docMk/>
            <pc:sldMk cId="3945580448" sldId="256"/>
            <ac:spMk id="7" creationId="{C9A0569C-6910-AC0D-5A50-14EA5028FB30}"/>
          </ac:spMkLst>
        </pc:spChg>
        <pc:spChg chg="add mod">
          <ac:chgData name="דולב אלמוג" userId="eabec854-0c6b-4fcd-9027-3920727ae24a" providerId="ADAL" clId="{470B06EE-3BD1-4028-8439-8D33B2B9B487}" dt="2024-05-05T17:50:20.936" v="81" actId="1076"/>
          <ac:spMkLst>
            <pc:docMk/>
            <pc:sldMk cId="3945580448" sldId="256"/>
            <ac:spMk id="8" creationId="{07BA421F-AE36-53FD-3CF7-AB5B252142C8}"/>
          </ac:spMkLst>
        </pc:spChg>
        <pc:spChg chg="add mod">
          <ac:chgData name="דולב אלמוג" userId="eabec854-0c6b-4fcd-9027-3920727ae24a" providerId="ADAL" clId="{470B06EE-3BD1-4028-8439-8D33B2B9B487}" dt="2024-05-05T17:49:43.351" v="73"/>
          <ac:spMkLst>
            <pc:docMk/>
            <pc:sldMk cId="3945580448" sldId="256"/>
            <ac:spMk id="9" creationId="{15272863-E23B-199F-26AC-255993273CDA}"/>
          </ac:spMkLst>
        </pc:spChg>
        <pc:spChg chg="add del mod">
          <ac:chgData name="דולב אלמוג" userId="eabec854-0c6b-4fcd-9027-3920727ae24a" providerId="ADAL" clId="{470B06EE-3BD1-4028-8439-8D33B2B9B487}" dt="2024-05-05T18:26:19.591" v="378"/>
          <ac:spMkLst>
            <pc:docMk/>
            <pc:sldMk cId="3945580448" sldId="256"/>
            <ac:spMk id="10" creationId="{2824ECD9-D6BD-010B-F439-304ACCB086C8}"/>
          </ac:spMkLst>
        </pc:spChg>
        <pc:spChg chg="add">
          <ac:chgData name="דולב אלמוג" userId="eabec854-0c6b-4fcd-9027-3920727ae24a" providerId="ADAL" clId="{470B06EE-3BD1-4028-8439-8D33B2B9B487}" dt="2024-05-05T17:48:23.248" v="33" actId="26606"/>
          <ac:spMkLst>
            <pc:docMk/>
            <pc:sldMk cId="3945580448" sldId="256"/>
            <ac:spMk id="11" creationId="{3C54F4CE-85F0-46ED-80DA-9518C9251AD1}"/>
          </ac:spMkLst>
        </pc:spChg>
        <pc:spChg chg="add">
          <ac:chgData name="דולב אלמוג" userId="eabec854-0c6b-4fcd-9027-3920727ae24a" providerId="ADAL" clId="{470B06EE-3BD1-4028-8439-8D33B2B9B487}" dt="2024-05-05T17:48:23.248" v="33" actId="26606"/>
          <ac:spMkLst>
            <pc:docMk/>
            <pc:sldMk cId="3945580448" sldId="256"/>
            <ac:spMk id="13" creationId="{DADD1FCA-8ACB-4958-81DD-4CDD6D3E1921}"/>
          </ac:spMkLst>
        </pc:spChg>
        <pc:picChg chg="add mod ord">
          <ac:chgData name="דולב אלמוג" userId="eabec854-0c6b-4fcd-9027-3920727ae24a" providerId="ADAL" clId="{470B06EE-3BD1-4028-8439-8D33B2B9B487}" dt="2024-05-05T17:48:23.248" v="33" actId="26606"/>
          <ac:picMkLst>
            <pc:docMk/>
            <pc:sldMk cId="3945580448" sldId="256"/>
            <ac:picMk id="4" creationId="{000CE7B1-25C2-12D9-33E3-F1E4B6E01583}"/>
          </ac:picMkLst>
        </pc:picChg>
        <pc:picChg chg="add mod">
          <ac:chgData name="דולב אלמוג" userId="eabec854-0c6b-4fcd-9027-3920727ae24a" providerId="ADAL" clId="{470B06EE-3BD1-4028-8439-8D33B2B9B487}" dt="2024-05-05T17:48:40.022" v="37" actId="1076"/>
          <ac:picMkLst>
            <pc:docMk/>
            <pc:sldMk cId="3945580448" sldId="256"/>
            <ac:picMk id="6" creationId="{F96B1525-FCA7-F8F7-382A-20036EBE4515}"/>
          </ac:picMkLst>
        </pc:picChg>
      </pc:sldChg>
      <pc:sldChg chg="addSp delSp modSp new mod setBg modNotesTx">
        <pc:chgData name="דולב אלמוג" userId="eabec854-0c6b-4fcd-9027-3920727ae24a" providerId="ADAL" clId="{470B06EE-3BD1-4028-8439-8D33B2B9B487}" dt="2024-05-24T17:06:04.310" v="2775" actId="20577"/>
        <pc:sldMkLst>
          <pc:docMk/>
          <pc:sldMk cId="2975013128" sldId="257"/>
        </pc:sldMkLst>
        <pc:spChg chg="mod">
          <ac:chgData name="דולב אלמוג" userId="eabec854-0c6b-4fcd-9027-3920727ae24a" providerId="ADAL" clId="{470B06EE-3BD1-4028-8439-8D33B2B9B487}" dt="2024-05-06T15:34:31.912" v="1436" actId="14100"/>
          <ac:spMkLst>
            <pc:docMk/>
            <pc:sldMk cId="2975013128" sldId="257"/>
            <ac:spMk id="2" creationId="{584E48E3-21F6-4F48-F2A7-444D9C6CA83D}"/>
          </ac:spMkLst>
        </pc:spChg>
        <pc:spChg chg="del mod">
          <ac:chgData name="דולב אלמוג" userId="eabec854-0c6b-4fcd-9027-3920727ae24a" providerId="ADAL" clId="{470B06EE-3BD1-4028-8439-8D33B2B9B487}" dt="2024-05-05T17:52:47.855" v="86"/>
          <ac:spMkLst>
            <pc:docMk/>
            <pc:sldMk cId="2975013128" sldId="257"/>
            <ac:spMk id="3" creationId="{5284B162-DA03-24EF-1BC9-1B76AE2C5383}"/>
          </ac:spMkLst>
        </pc:spChg>
        <pc:spChg chg="add mod">
          <ac:chgData name="דולב אלמוג" userId="eabec854-0c6b-4fcd-9027-3920727ae24a" providerId="ADAL" clId="{470B06EE-3BD1-4028-8439-8D33B2B9B487}" dt="2024-05-06T15:34:54.342" v="1442"/>
          <ac:spMkLst>
            <pc:docMk/>
            <pc:sldMk cId="2975013128" sldId="257"/>
            <ac:spMk id="5" creationId="{F3AF1536-7E75-E4FB-5313-22AD4AE41B6B}"/>
          </ac:spMkLst>
        </pc:spChg>
        <pc:spChg chg="add del">
          <ac:chgData name="דולב אלמוג" userId="eabec854-0c6b-4fcd-9027-3920727ae24a" providerId="ADAL" clId="{470B06EE-3BD1-4028-8439-8D33B2B9B487}" dt="2024-05-05T18:17:56.986" v="274" actId="26606"/>
          <ac:spMkLst>
            <pc:docMk/>
            <pc:sldMk cId="2975013128" sldId="257"/>
            <ac:spMk id="10" creationId="{649C91A9-84E7-4BF0-9026-62F01380D853}"/>
          </ac:spMkLst>
        </pc:spChg>
        <pc:spChg chg="add del">
          <ac:chgData name="דולב אלמוג" userId="eabec854-0c6b-4fcd-9027-3920727ae24a" providerId="ADAL" clId="{470B06EE-3BD1-4028-8439-8D33B2B9B487}" dt="2024-05-05T18:17:56.986" v="274" actId="26606"/>
          <ac:spMkLst>
            <pc:docMk/>
            <pc:sldMk cId="2975013128" sldId="257"/>
            <ac:spMk id="12" creationId="{9B47378D-AD27-45D0-8C1C-5B1098DCC068}"/>
          </ac:spMkLst>
        </pc:spChg>
        <pc:spChg chg="add">
          <ac:chgData name="דולב אלמוג" userId="eabec854-0c6b-4fcd-9027-3920727ae24a" providerId="ADAL" clId="{470B06EE-3BD1-4028-8439-8D33B2B9B487}" dt="2024-05-05T18:17:56.999" v="275" actId="26606"/>
          <ac:spMkLst>
            <pc:docMk/>
            <pc:sldMk cId="2975013128" sldId="257"/>
            <ac:spMk id="14" creationId="{43E8FEA2-54EE-4F84-B5DB-A055A7D805EE}"/>
          </ac:spMkLst>
        </pc:spChg>
        <pc:spChg chg="add">
          <ac:chgData name="דולב אלמוג" userId="eabec854-0c6b-4fcd-9027-3920727ae24a" providerId="ADAL" clId="{470B06EE-3BD1-4028-8439-8D33B2B9B487}" dt="2024-05-05T18:17:56.999" v="275" actId="26606"/>
          <ac:spMkLst>
            <pc:docMk/>
            <pc:sldMk cId="2975013128" sldId="257"/>
            <ac:spMk id="15" creationId="{7DE220E6-BA55-4F04-B3C4-F4985F3E77AF}"/>
          </ac:spMkLst>
        </pc:spChg>
        <pc:spChg chg="add">
          <ac:chgData name="דולב אלמוג" userId="eabec854-0c6b-4fcd-9027-3920727ae24a" providerId="ADAL" clId="{470B06EE-3BD1-4028-8439-8D33B2B9B487}" dt="2024-05-05T18:17:56.999" v="275" actId="26606"/>
          <ac:spMkLst>
            <pc:docMk/>
            <pc:sldMk cId="2975013128" sldId="257"/>
            <ac:spMk id="16" creationId="{5AE190BC-D2FD-433E-AB89-0DF68EFD6D09}"/>
          </ac:spMkLst>
        </pc:spChg>
        <pc:picChg chg="add mod ord">
          <ac:chgData name="דולב אלמוג" userId="eabec854-0c6b-4fcd-9027-3920727ae24a" providerId="ADAL" clId="{470B06EE-3BD1-4028-8439-8D33B2B9B487}" dt="2024-05-05T18:17:56.999" v="275" actId="26606"/>
          <ac:picMkLst>
            <pc:docMk/>
            <pc:sldMk cId="2975013128" sldId="257"/>
            <ac:picMk id="4" creationId="{7688AC40-140A-685A-08D5-292C60F95A80}"/>
          </ac:picMkLst>
        </pc:picChg>
      </pc:sldChg>
      <pc:sldChg chg="addSp delSp modSp new mod setBg modNotesTx">
        <pc:chgData name="דולב אלמוג" userId="eabec854-0c6b-4fcd-9027-3920727ae24a" providerId="ADAL" clId="{470B06EE-3BD1-4028-8439-8D33B2B9B487}" dt="2024-05-24T17:23:11.071" v="2946" actId="33524"/>
        <pc:sldMkLst>
          <pc:docMk/>
          <pc:sldMk cId="1835562571" sldId="258"/>
        </pc:sldMkLst>
        <pc:spChg chg="mod ord">
          <ac:chgData name="דולב אלמוג" userId="eabec854-0c6b-4fcd-9027-3920727ae24a" providerId="ADAL" clId="{470B06EE-3BD1-4028-8439-8D33B2B9B487}" dt="2024-05-05T18:17:30.364" v="271" actId="26606"/>
          <ac:spMkLst>
            <pc:docMk/>
            <pc:sldMk cId="1835562571" sldId="258"/>
            <ac:spMk id="2" creationId="{49C3FD58-D90B-55DF-9FD7-5C3B426C1477}"/>
          </ac:spMkLst>
        </pc:spChg>
        <pc:spChg chg="del">
          <ac:chgData name="דולב אלמוג" userId="eabec854-0c6b-4fcd-9027-3920727ae24a" providerId="ADAL" clId="{470B06EE-3BD1-4028-8439-8D33B2B9B487}" dt="2024-05-05T18:02:13.571" v="187"/>
          <ac:spMkLst>
            <pc:docMk/>
            <pc:sldMk cId="1835562571" sldId="258"/>
            <ac:spMk id="3" creationId="{79B0AE28-DE94-9630-21A5-1DAE2E94DE85}"/>
          </ac:spMkLst>
        </pc:spChg>
        <pc:spChg chg="add mod">
          <ac:chgData name="דולב אלמוג" userId="eabec854-0c6b-4fcd-9027-3920727ae24a" providerId="ADAL" clId="{470B06EE-3BD1-4028-8439-8D33B2B9B487}" dt="2024-05-06T15:33:22.792" v="1425" actId="20577"/>
          <ac:spMkLst>
            <pc:docMk/>
            <pc:sldMk cId="1835562571" sldId="258"/>
            <ac:spMk id="6" creationId="{A80189E2-726A-7495-73F2-AAC0967D0805}"/>
          </ac:spMkLst>
        </pc:spChg>
        <pc:spChg chg="add del">
          <ac:chgData name="דולב אלמוג" userId="eabec854-0c6b-4fcd-9027-3920727ae24a" providerId="ADAL" clId="{470B06EE-3BD1-4028-8439-8D33B2B9B487}" dt="2024-05-05T18:17:30.364" v="271" actId="26606"/>
          <ac:spMkLst>
            <pc:docMk/>
            <pc:sldMk cId="1835562571" sldId="258"/>
            <ac:spMk id="10" creationId="{3C54F4CE-85F0-46ED-80DA-9518C9251AD1}"/>
          </ac:spMkLst>
        </pc:spChg>
        <pc:spChg chg="add del">
          <ac:chgData name="דולב אלמוג" userId="eabec854-0c6b-4fcd-9027-3920727ae24a" providerId="ADAL" clId="{470B06EE-3BD1-4028-8439-8D33B2B9B487}" dt="2024-05-05T18:17:30.364" v="271" actId="26606"/>
          <ac:spMkLst>
            <pc:docMk/>
            <pc:sldMk cId="1835562571" sldId="258"/>
            <ac:spMk id="12" creationId="{DADD1FCA-8ACB-4958-81DD-4CDD6D3E1921}"/>
          </ac:spMkLst>
        </pc:spChg>
        <pc:spChg chg="add">
          <ac:chgData name="דולב אלמוג" userId="eabec854-0c6b-4fcd-9027-3920727ae24a" providerId="ADAL" clId="{470B06EE-3BD1-4028-8439-8D33B2B9B487}" dt="2024-05-05T18:17:30.364" v="271" actId="26606"/>
          <ac:spMkLst>
            <pc:docMk/>
            <pc:sldMk cId="1835562571" sldId="258"/>
            <ac:spMk id="17" creationId="{9F7D5CDA-D291-4307-BF55-1381FED29634}"/>
          </ac:spMkLst>
        </pc:spChg>
        <pc:spChg chg="add">
          <ac:chgData name="דולב אלמוג" userId="eabec854-0c6b-4fcd-9027-3920727ae24a" providerId="ADAL" clId="{470B06EE-3BD1-4028-8439-8D33B2B9B487}" dt="2024-05-05T18:17:30.364" v="271" actId="26606"/>
          <ac:spMkLst>
            <pc:docMk/>
            <pc:sldMk cId="1835562571" sldId="258"/>
            <ac:spMk id="19" creationId="{59B296B9-C5A5-4E4F-9B60-C907B5F1466C}"/>
          </ac:spMkLst>
        </pc:spChg>
        <pc:spChg chg="add">
          <ac:chgData name="דולב אלמוג" userId="eabec854-0c6b-4fcd-9027-3920727ae24a" providerId="ADAL" clId="{470B06EE-3BD1-4028-8439-8D33B2B9B487}" dt="2024-05-05T18:17:30.364" v="271" actId="26606"/>
          <ac:spMkLst>
            <pc:docMk/>
            <pc:sldMk cId="1835562571" sldId="258"/>
            <ac:spMk id="21" creationId="{D0300FD3-5AF1-6305-15FA-9078072672E2}"/>
          </ac:spMkLst>
        </pc:spChg>
        <pc:picChg chg="add mod">
          <ac:chgData name="דולב אלמוג" userId="eabec854-0c6b-4fcd-9027-3920727ae24a" providerId="ADAL" clId="{470B06EE-3BD1-4028-8439-8D33B2B9B487}" dt="2024-05-05T18:17:30.364" v="271" actId="26606"/>
          <ac:picMkLst>
            <pc:docMk/>
            <pc:sldMk cId="1835562571" sldId="258"/>
            <ac:picMk id="5" creationId="{BC0274B4-8D98-918F-8A90-C11ED6CD3A4E}"/>
          </ac:picMkLst>
        </pc:picChg>
      </pc:sldChg>
      <pc:sldChg chg="modSp new del mod">
        <pc:chgData name="דולב אלמוג" userId="eabec854-0c6b-4fcd-9027-3920727ae24a" providerId="ADAL" clId="{470B06EE-3BD1-4028-8439-8D33B2B9B487}" dt="2024-05-05T18:08:00.982" v="222" actId="47"/>
        <pc:sldMkLst>
          <pc:docMk/>
          <pc:sldMk cId="3918756672" sldId="259"/>
        </pc:sldMkLst>
        <pc:spChg chg="mod">
          <ac:chgData name="דולב אלמוג" userId="eabec854-0c6b-4fcd-9027-3920727ae24a" providerId="ADAL" clId="{470B06EE-3BD1-4028-8439-8D33B2B9B487}" dt="2024-05-05T18:07:56.684" v="219" actId="115"/>
          <ac:spMkLst>
            <pc:docMk/>
            <pc:sldMk cId="3918756672" sldId="259"/>
            <ac:spMk id="2" creationId="{EC92020D-3201-6A8E-9993-EF8E84A5B28C}"/>
          </ac:spMkLst>
        </pc:spChg>
      </pc:sldChg>
      <pc:sldChg chg="addSp delSp modSp add mod setBg delDesignElem modNotesTx">
        <pc:chgData name="דולב אלמוג" userId="eabec854-0c6b-4fcd-9027-3920727ae24a" providerId="ADAL" clId="{470B06EE-3BD1-4028-8439-8D33B2B9B487}" dt="2024-05-06T16:57:10.395" v="2346" actId="115"/>
        <pc:sldMkLst>
          <pc:docMk/>
          <pc:sldMk cId="2411656165" sldId="260"/>
        </pc:sldMkLst>
        <pc:spChg chg="mod ord">
          <ac:chgData name="דולב אלמוג" userId="eabec854-0c6b-4fcd-9027-3920727ae24a" providerId="ADAL" clId="{470B06EE-3BD1-4028-8439-8D33B2B9B487}" dt="2024-05-05T18:18:13.418" v="295" actId="20577"/>
          <ac:spMkLst>
            <pc:docMk/>
            <pc:sldMk cId="2411656165" sldId="260"/>
            <ac:spMk id="2" creationId="{49C3FD58-D90B-55DF-9FD7-5C3B426C1477}"/>
          </ac:spMkLst>
        </pc:spChg>
        <pc:spChg chg="add del mod">
          <ac:chgData name="דולב אלמוג" userId="eabec854-0c6b-4fcd-9027-3920727ae24a" providerId="ADAL" clId="{470B06EE-3BD1-4028-8439-8D33B2B9B487}" dt="2024-05-05T18:10:19.961" v="228"/>
          <ac:spMkLst>
            <pc:docMk/>
            <pc:sldMk cId="2411656165" sldId="260"/>
            <ac:spMk id="4" creationId="{96D500E5-A850-A0A0-DEEF-06CC7E2778E6}"/>
          </ac:spMkLst>
        </pc:spChg>
        <pc:spChg chg="add del mod ord">
          <ac:chgData name="דולב אלמוג" userId="eabec854-0c6b-4fcd-9027-3920727ae24a" providerId="ADAL" clId="{470B06EE-3BD1-4028-8439-8D33B2B9B487}" dt="2024-05-05T18:16:02.470" v="262" actId="26606"/>
          <ac:spMkLst>
            <pc:docMk/>
            <pc:sldMk cId="2411656165" sldId="260"/>
            <ac:spMk id="6" creationId="{A80189E2-726A-7495-73F2-AAC0967D0805}"/>
          </ac:spMkLst>
        </pc:spChg>
        <pc:spChg chg="del">
          <ac:chgData name="דולב אלמוג" userId="eabec854-0c6b-4fcd-9027-3920727ae24a" providerId="ADAL" clId="{470B06EE-3BD1-4028-8439-8D33B2B9B487}" dt="2024-05-05T18:07:59.572" v="221"/>
          <ac:spMkLst>
            <pc:docMk/>
            <pc:sldMk cId="2411656165" sldId="260"/>
            <ac:spMk id="10" creationId="{3C54F4CE-85F0-46ED-80DA-9518C9251AD1}"/>
          </ac:spMkLst>
        </pc:spChg>
        <pc:spChg chg="del">
          <ac:chgData name="דולב אלמוג" userId="eabec854-0c6b-4fcd-9027-3920727ae24a" providerId="ADAL" clId="{470B06EE-3BD1-4028-8439-8D33B2B9B487}" dt="2024-05-05T18:07:59.572" v="221"/>
          <ac:spMkLst>
            <pc:docMk/>
            <pc:sldMk cId="2411656165" sldId="260"/>
            <ac:spMk id="12" creationId="{DADD1FCA-8ACB-4958-81DD-4CDD6D3E1921}"/>
          </ac:spMkLst>
        </pc:spChg>
        <pc:spChg chg="add del">
          <ac:chgData name="דולב אלמוג" userId="eabec854-0c6b-4fcd-9027-3920727ae24a" providerId="ADAL" clId="{470B06EE-3BD1-4028-8439-8D33B2B9B487}" dt="2024-05-05T18:16:02.470" v="262" actId="26606"/>
          <ac:spMkLst>
            <pc:docMk/>
            <pc:sldMk cId="2411656165" sldId="260"/>
            <ac:spMk id="13" creationId="{23E547B5-89CF-4EC0-96DE-25771AED0799}"/>
          </ac:spMkLst>
        </pc:spChg>
        <pc:spChg chg="add del">
          <ac:chgData name="דולב אלמוג" userId="eabec854-0c6b-4fcd-9027-3920727ae24a" providerId="ADAL" clId="{470B06EE-3BD1-4028-8439-8D33B2B9B487}" dt="2024-05-05T18:16:02.470" v="262" actId="26606"/>
          <ac:spMkLst>
            <pc:docMk/>
            <pc:sldMk cId="2411656165" sldId="260"/>
            <ac:spMk id="15" creationId="{3F0B8CEB-8279-4E5E-A0CE-1FC9F71736F2}"/>
          </ac:spMkLst>
        </pc:spChg>
        <pc:spChg chg="add mod">
          <ac:chgData name="דולב אלמוג" userId="eabec854-0c6b-4fcd-9027-3920727ae24a" providerId="ADAL" clId="{470B06EE-3BD1-4028-8439-8D33B2B9B487}" dt="2024-05-06T15:31:54.257" v="1298" actId="20577"/>
          <ac:spMkLst>
            <pc:docMk/>
            <pc:sldMk cId="2411656165" sldId="260"/>
            <ac:spMk id="16" creationId="{D01D3A39-96C4-B2CA-8A44-9892E4F8F578}"/>
          </ac:spMkLst>
        </pc:spChg>
        <pc:spChg chg="add del">
          <ac:chgData name="דולב אלמוג" userId="eabec854-0c6b-4fcd-9027-3920727ae24a" providerId="ADAL" clId="{470B06EE-3BD1-4028-8439-8D33B2B9B487}" dt="2024-05-05T18:16:02.456" v="261" actId="26606"/>
          <ac:spMkLst>
            <pc:docMk/>
            <pc:sldMk cId="2411656165" sldId="260"/>
            <ac:spMk id="21" creationId="{B210AC1D-4063-4C6E-9528-FA9C4C0C18E6}"/>
          </ac:spMkLst>
        </pc:spChg>
        <pc:spChg chg="add del">
          <ac:chgData name="דולב אלמוג" userId="eabec854-0c6b-4fcd-9027-3920727ae24a" providerId="ADAL" clId="{470B06EE-3BD1-4028-8439-8D33B2B9B487}" dt="2024-05-05T18:16:02.456" v="261" actId="26606"/>
          <ac:spMkLst>
            <pc:docMk/>
            <pc:sldMk cId="2411656165" sldId="260"/>
            <ac:spMk id="23" creationId="{02F8C595-E68C-4306-AED8-DC7826A0A506}"/>
          </ac:spMkLst>
        </pc:spChg>
        <pc:spChg chg="add del">
          <ac:chgData name="דולב אלמוג" userId="eabec854-0c6b-4fcd-9027-3920727ae24a" providerId="ADAL" clId="{470B06EE-3BD1-4028-8439-8D33B2B9B487}" dt="2024-05-05T18:16:12.991" v="270" actId="26606"/>
          <ac:spMkLst>
            <pc:docMk/>
            <pc:sldMk cId="2411656165" sldId="260"/>
            <ac:spMk id="25" creationId="{3ECBE1F1-D69B-4AFA-ABD5-8E41720EF6DE}"/>
          </ac:spMkLst>
        </pc:spChg>
        <pc:spChg chg="add del">
          <ac:chgData name="דולב אלמוג" userId="eabec854-0c6b-4fcd-9027-3920727ae24a" providerId="ADAL" clId="{470B06EE-3BD1-4028-8439-8D33B2B9B487}" dt="2024-05-05T18:16:12.991" v="270" actId="26606"/>
          <ac:spMkLst>
            <pc:docMk/>
            <pc:sldMk cId="2411656165" sldId="260"/>
            <ac:spMk id="26" creationId="{603A6265-E10C-4B85-9C20-E75FCAF9CC63}"/>
          </ac:spMkLst>
        </pc:spChg>
        <pc:spChg chg="add del">
          <ac:chgData name="דולב אלמוג" userId="eabec854-0c6b-4fcd-9027-3920727ae24a" providerId="ADAL" clId="{470B06EE-3BD1-4028-8439-8D33B2B9B487}" dt="2024-05-05T18:16:09.209" v="265" actId="26606"/>
          <ac:spMkLst>
            <pc:docMk/>
            <pc:sldMk cId="2411656165" sldId="260"/>
            <ac:spMk id="31" creationId="{F13C74B1-5B17-4795-BED0-7140497B445A}"/>
          </ac:spMkLst>
        </pc:spChg>
        <pc:spChg chg="add del">
          <ac:chgData name="דולב אלמוג" userId="eabec854-0c6b-4fcd-9027-3920727ae24a" providerId="ADAL" clId="{470B06EE-3BD1-4028-8439-8D33B2B9B487}" dt="2024-05-05T18:16:09.209" v="265" actId="26606"/>
          <ac:spMkLst>
            <pc:docMk/>
            <pc:sldMk cId="2411656165" sldId="260"/>
            <ac:spMk id="33" creationId="{D4974D33-8DC5-464E-8C6D-BE58F0669C17}"/>
          </ac:spMkLst>
        </pc:spChg>
        <pc:spChg chg="add del">
          <ac:chgData name="דולב אלמוג" userId="eabec854-0c6b-4fcd-9027-3920727ae24a" providerId="ADAL" clId="{470B06EE-3BD1-4028-8439-8D33B2B9B487}" dt="2024-05-05T18:16:10.691" v="267" actId="26606"/>
          <ac:spMkLst>
            <pc:docMk/>
            <pc:sldMk cId="2411656165" sldId="260"/>
            <ac:spMk id="35" creationId="{3ECBE1F1-D69B-4AFA-ABD5-8E41720EF6DE}"/>
          </ac:spMkLst>
        </pc:spChg>
        <pc:spChg chg="add del">
          <ac:chgData name="דולב אלמוג" userId="eabec854-0c6b-4fcd-9027-3920727ae24a" providerId="ADAL" clId="{470B06EE-3BD1-4028-8439-8D33B2B9B487}" dt="2024-05-05T18:16:10.691" v="267" actId="26606"/>
          <ac:spMkLst>
            <pc:docMk/>
            <pc:sldMk cId="2411656165" sldId="260"/>
            <ac:spMk id="36" creationId="{603A6265-E10C-4B85-9C20-E75FCAF9CC63}"/>
          </ac:spMkLst>
        </pc:spChg>
        <pc:spChg chg="add del">
          <ac:chgData name="דולב אלמוג" userId="eabec854-0c6b-4fcd-9027-3920727ae24a" providerId="ADAL" clId="{470B06EE-3BD1-4028-8439-8D33B2B9B487}" dt="2024-05-05T18:16:12.984" v="269" actId="26606"/>
          <ac:spMkLst>
            <pc:docMk/>
            <pc:sldMk cId="2411656165" sldId="260"/>
            <ac:spMk id="38" creationId="{C0763A76-9F1C-4FC5-82B7-DD475DA461B2}"/>
          </ac:spMkLst>
        </pc:spChg>
        <pc:spChg chg="add del">
          <ac:chgData name="דולב אלמוג" userId="eabec854-0c6b-4fcd-9027-3920727ae24a" providerId="ADAL" clId="{470B06EE-3BD1-4028-8439-8D33B2B9B487}" dt="2024-05-05T18:16:12.984" v="269" actId="26606"/>
          <ac:spMkLst>
            <pc:docMk/>
            <pc:sldMk cId="2411656165" sldId="260"/>
            <ac:spMk id="39" creationId="{E81BF4F6-F2CF-4984-9D14-D6966D92F99F}"/>
          </ac:spMkLst>
        </pc:spChg>
        <pc:spChg chg="add del">
          <ac:chgData name="דולב אלמוג" userId="eabec854-0c6b-4fcd-9027-3920727ae24a" providerId="ADAL" clId="{470B06EE-3BD1-4028-8439-8D33B2B9B487}" dt="2024-05-05T18:17:42.035" v="272" actId="26606"/>
          <ac:spMkLst>
            <pc:docMk/>
            <pc:sldMk cId="2411656165" sldId="260"/>
            <ac:spMk id="41" creationId="{B210AC1D-4063-4C6E-9528-FA9C4C0C18E6}"/>
          </ac:spMkLst>
        </pc:spChg>
        <pc:spChg chg="add del">
          <ac:chgData name="דולב אלמוג" userId="eabec854-0c6b-4fcd-9027-3920727ae24a" providerId="ADAL" clId="{470B06EE-3BD1-4028-8439-8D33B2B9B487}" dt="2024-05-05T18:17:42.035" v="272" actId="26606"/>
          <ac:spMkLst>
            <pc:docMk/>
            <pc:sldMk cId="2411656165" sldId="260"/>
            <ac:spMk id="42" creationId="{02F8C595-E68C-4306-AED8-DC7826A0A506}"/>
          </ac:spMkLst>
        </pc:spChg>
        <pc:spChg chg="add">
          <ac:chgData name="דולב אלמוג" userId="eabec854-0c6b-4fcd-9027-3920727ae24a" providerId="ADAL" clId="{470B06EE-3BD1-4028-8439-8D33B2B9B487}" dt="2024-05-05T18:17:42.035" v="272" actId="26606"/>
          <ac:spMkLst>
            <pc:docMk/>
            <pc:sldMk cId="2411656165" sldId="260"/>
            <ac:spMk id="47" creationId="{7DE220E6-BA55-4F04-B3C4-F4985F3E77AF}"/>
          </ac:spMkLst>
        </pc:spChg>
        <pc:spChg chg="add">
          <ac:chgData name="דולב אלמוג" userId="eabec854-0c6b-4fcd-9027-3920727ae24a" providerId="ADAL" clId="{470B06EE-3BD1-4028-8439-8D33B2B9B487}" dt="2024-05-05T18:17:42.035" v="272" actId="26606"/>
          <ac:spMkLst>
            <pc:docMk/>
            <pc:sldMk cId="2411656165" sldId="260"/>
            <ac:spMk id="49" creationId="{5AE190BC-D2FD-433E-AB89-0DF68EFD6D09}"/>
          </ac:spMkLst>
        </pc:spChg>
        <pc:spChg chg="add">
          <ac:chgData name="דולב אלמוג" userId="eabec854-0c6b-4fcd-9027-3920727ae24a" providerId="ADAL" clId="{470B06EE-3BD1-4028-8439-8D33B2B9B487}" dt="2024-05-05T18:17:42.035" v="272" actId="26606"/>
          <ac:spMkLst>
            <pc:docMk/>
            <pc:sldMk cId="2411656165" sldId="260"/>
            <ac:spMk id="51" creationId="{43E8FEA2-54EE-4F84-B5DB-A055A7D805EE}"/>
          </ac:spMkLst>
        </pc:spChg>
        <pc:picChg chg="del">
          <ac:chgData name="דולב אלמוג" userId="eabec854-0c6b-4fcd-9027-3920727ae24a" providerId="ADAL" clId="{470B06EE-3BD1-4028-8439-8D33B2B9B487}" dt="2024-05-05T18:10:16.455" v="227" actId="478"/>
          <ac:picMkLst>
            <pc:docMk/>
            <pc:sldMk cId="2411656165" sldId="260"/>
            <ac:picMk id="5" creationId="{BC0274B4-8D98-918F-8A90-C11ED6CD3A4E}"/>
          </ac:picMkLst>
        </pc:picChg>
        <pc:picChg chg="add del mod">
          <ac:chgData name="דולב אלמוג" userId="eabec854-0c6b-4fcd-9027-3920727ae24a" providerId="ADAL" clId="{470B06EE-3BD1-4028-8439-8D33B2B9B487}" dt="2024-05-05T18:15:46.739" v="256" actId="478"/>
          <ac:picMkLst>
            <pc:docMk/>
            <pc:sldMk cId="2411656165" sldId="260"/>
            <ac:picMk id="8" creationId="{70B66D38-65B2-D109-CA38-921809768572}"/>
          </ac:picMkLst>
        </pc:picChg>
        <pc:picChg chg="add mod ord">
          <ac:chgData name="דולב אלמוג" userId="eabec854-0c6b-4fcd-9027-3920727ae24a" providerId="ADAL" clId="{470B06EE-3BD1-4028-8439-8D33B2B9B487}" dt="2024-05-05T18:17:42.035" v="272" actId="26606"/>
          <ac:picMkLst>
            <pc:docMk/>
            <pc:sldMk cId="2411656165" sldId="260"/>
            <ac:picMk id="11" creationId="{9760F849-CE45-FD6A-846D-916630ED7086}"/>
          </ac:picMkLst>
        </pc:picChg>
      </pc:sldChg>
      <pc:sldChg chg="addSp delSp modSp new mod setBg setClrOvrMap">
        <pc:chgData name="דולב אלמוג" userId="eabec854-0c6b-4fcd-9027-3920727ae24a" providerId="ADAL" clId="{470B06EE-3BD1-4028-8439-8D33B2B9B487}" dt="2024-05-06T15:15:24.264" v="476" actId="20577"/>
        <pc:sldMkLst>
          <pc:docMk/>
          <pc:sldMk cId="243969639" sldId="261"/>
        </pc:sldMkLst>
        <pc:spChg chg="mod">
          <ac:chgData name="דולב אלמוג" userId="eabec854-0c6b-4fcd-9027-3920727ae24a" providerId="ADAL" clId="{470B06EE-3BD1-4028-8439-8D33B2B9B487}" dt="2024-05-06T15:15:24.264" v="476" actId="20577"/>
          <ac:spMkLst>
            <pc:docMk/>
            <pc:sldMk cId="243969639" sldId="261"/>
            <ac:spMk id="2" creationId="{975013BE-4AE6-B5B8-B19C-C28ABD911F8B}"/>
          </ac:spMkLst>
        </pc:spChg>
        <pc:spChg chg="del mod">
          <ac:chgData name="דולב אלמוג" userId="eabec854-0c6b-4fcd-9027-3920727ae24a" providerId="ADAL" clId="{470B06EE-3BD1-4028-8439-8D33B2B9B487}" dt="2024-05-05T18:28:05.628" v="442" actId="478"/>
          <ac:spMkLst>
            <pc:docMk/>
            <pc:sldMk cId="243969639" sldId="261"/>
            <ac:spMk id="3" creationId="{378A6312-73FB-4CDF-AF76-76F971C8C470}"/>
          </ac:spMkLst>
        </pc:spChg>
        <pc:spChg chg="add">
          <ac:chgData name="דולב אלמוג" userId="eabec854-0c6b-4fcd-9027-3920727ae24a" providerId="ADAL" clId="{470B06EE-3BD1-4028-8439-8D33B2B9B487}" dt="2024-05-05T18:26:59.960" v="382" actId="26606"/>
          <ac:spMkLst>
            <pc:docMk/>
            <pc:sldMk cId="243969639" sldId="261"/>
            <ac:spMk id="10" creationId="{71B2258F-86CA-4D4D-8270-BC05FCDEBFB3}"/>
          </ac:spMkLst>
        </pc:spChg>
        <pc:picChg chg="add del mod ord">
          <ac:chgData name="דולב אלמוג" userId="eabec854-0c6b-4fcd-9027-3920727ae24a" providerId="ADAL" clId="{470B06EE-3BD1-4028-8439-8D33B2B9B487}" dt="2024-05-05T18:28:08.551" v="444" actId="1076"/>
          <ac:picMkLst>
            <pc:docMk/>
            <pc:sldMk cId="243969639" sldId="261"/>
            <ac:picMk id="5" creationId="{15710D66-5132-2C7B-A5FA-E815689301E7}"/>
          </ac:picMkLst>
        </pc:picChg>
      </pc:sldChg>
      <pc:sldChg chg="add del">
        <pc:chgData name="דולב אלמוג" userId="eabec854-0c6b-4fcd-9027-3920727ae24a" providerId="ADAL" clId="{470B06EE-3BD1-4028-8439-8D33B2B9B487}" dt="2024-05-05T18:08:03.983" v="224" actId="47"/>
        <pc:sldMkLst>
          <pc:docMk/>
          <pc:sldMk cId="1245917892" sldId="261"/>
        </pc:sldMkLst>
      </pc:sldChg>
      <pc:sldChg chg="addSp delSp modSp new mod setBg">
        <pc:chgData name="דולב אלמוג" userId="eabec854-0c6b-4fcd-9027-3920727ae24a" providerId="ADAL" clId="{470B06EE-3BD1-4028-8439-8D33B2B9B487}" dt="2024-05-06T17:01:08.120" v="2347" actId="313"/>
        <pc:sldMkLst>
          <pc:docMk/>
          <pc:sldMk cId="1972621993" sldId="262"/>
        </pc:sldMkLst>
        <pc:spChg chg="mod ord">
          <ac:chgData name="דולב אלמוג" userId="eabec854-0c6b-4fcd-9027-3920727ae24a" providerId="ADAL" clId="{470B06EE-3BD1-4028-8439-8D33B2B9B487}" dt="2024-05-06T16:18:37.539" v="2108" actId="20577"/>
          <ac:spMkLst>
            <pc:docMk/>
            <pc:sldMk cId="1972621993" sldId="262"/>
            <ac:spMk id="2" creationId="{D253C5C6-B4E1-A116-53C4-292F4DAAC4BA}"/>
          </ac:spMkLst>
        </pc:spChg>
        <pc:spChg chg="del">
          <ac:chgData name="דולב אלמוג" userId="eabec854-0c6b-4fcd-9027-3920727ae24a" providerId="ADAL" clId="{470B06EE-3BD1-4028-8439-8D33B2B9B487}" dt="2024-05-06T15:55:49.918" v="1706"/>
          <ac:spMkLst>
            <pc:docMk/>
            <pc:sldMk cId="1972621993" sldId="262"/>
            <ac:spMk id="3" creationId="{3B2B451D-6F92-B62D-CC81-0EFAB804C874}"/>
          </ac:spMkLst>
        </pc:spChg>
        <pc:spChg chg="add del">
          <ac:chgData name="דולב אלמוג" userId="eabec854-0c6b-4fcd-9027-3920727ae24a" providerId="ADAL" clId="{470B06EE-3BD1-4028-8439-8D33B2B9B487}" dt="2024-05-06T15:59:04.312" v="1710" actId="26606"/>
          <ac:spMkLst>
            <pc:docMk/>
            <pc:sldMk cId="1972621993" sldId="262"/>
            <ac:spMk id="9" creationId="{A9D19A9B-C1A7-4DCA-0509-A5F4296F1005}"/>
          </ac:spMkLst>
        </pc:spChg>
        <pc:spChg chg="add del">
          <ac:chgData name="דולב אלמוג" userId="eabec854-0c6b-4fcd-9027-3920727ae24a" providerId="ADAL" clId="{470B06EE-3BD1-4028-8439-8D33B2B9B487}" dt="2024-05-06T15:59:04.312" v="1710" actId="26606"/>
          <ac:spMkLst>
            <pc:docMk/>
            <pc:sldMk cId="1972621993" sldId="262"/>
            <ac:spMk id="12" creationId="{3AFE8227-C443-417B-BA91-520EB1EF4559}"/>
          </ac:spMkLst>
        </pc:spChg>
        <pc:spChg chg="add del">
          <ac:chgData name="דולב אלמוג" userId="eabec854-0c6b-4fcd-9027-3920727ae24a" providerId="ADAL" clId="{470B06EE-3BD1-4028-8439-8D33B2B9B487}" dt="2024-05-06T15:59:04.312" v="1710" actId="26606"/>
          <ac:spMkLst>
            <pc:docMk/>
            <pc:sldMk cId="1972621993" sldId="262"/>
            <ac:spMk id="14" creationId="{907741FC-B544-4A6E-B831-6789D042333D}"/>
          </ac:spMkLst>
        </pc:spChg>
        <pc:spChg chg="add del">
          <ac:chgData name="דולב אלמוג" userId="eabec854-0c6b-4fcd-9027-3920727ae24a" providerId="ADAL" clId="{470B06EE-3BD1-4028-8439-8D33B2B9B487}" dt="2024-05-06T15:59:04.312" v="1710" actId="26606"/>
          <ac:spMkLst>
            <pc:docMk/>
            <pc:sldMk cId="1972621993" sldId="262"/>
            <ac:spMk id="16" creationId="{3F0BE7ED-7814-4273-B18A-F26CC0380380}"/>
          </ac:spMkLst>
        </pc:spChg>
        <pc:spChg chg="add del">
          <ac:chgData name="דולב אלמוג" userId="eabec854-0c6b-4fcd-9027-3920727ae24a" providerId="ADAL" clId="{470B06EE-3BD1-4028-8439-8D33B2B9B487}" dt="2024-05-06T15:59:05.042" v="1712" actId="26606"/>
          <ac:spMkLst>
            <pc:docMk/>
            <pc:sldMk cId="1972621993" sldId="262"/>
            <ac:spMk id="18" creationId="{9F7D5CDA-D291-4307-BF55-1381FED29634}"/>
          </ac:spMkLst>
        </pc:spChg>
        <pc:spChg chg="add del">
          <ac:chgData name="דולב אלמוג" userId="eabec854-0c6b-4fcd-9027-3920727ae24a" providerId="ADAL" clId="{470B06EE-3BD1-4028-8439-8D33B2B9B487}" dt="2024-05-06T15:59:05.042" v="1712" actId="26606"/>
          <ac:spMkLst>
            <pc:docMk/>
            <pc:sldMk cId="1972621993" sldId="262"/>
            <ac:spMk id="19" creationId="{59B296B9-C5A5-4E4F-9B60-C907B5F1466C}"/>
          </ac:spMkLst>
        </pc:spChg>
        <pc:spChg chg="add del">
          <ac:chgData name="דולב אלמוג" userId="eabec854-0c6b-4fcd-9027-3920727ae24a" providerId="ADAL" clId="{470B06EE-3BD1-4028-8439-8D33B2B9B487}" dt="2024-05-06T15:59:05.042" v="1712" actId="26606"/>
          <ac:spMkLst>
            <pc:docMk/>
            <pc:sldMk cId="1972621993" sldId="262"/>
            <ac:spMk id="20" creationId="{D0300FD3-5AF1-6305-15FA-9078072672E2}"/>
          </ac:spMkLst>
        </pc:spChg>
        <pc:spChg chg="add del">
          <ac:chgData name="דולב אלמוג" userId="eabec854-0c6b-4fcd-9027-3920727ae24a" providerId="ADAL" clId="{470B06EE-3BD1-4028-8439-8D33B2B9B487}" dt="2024-05-06T15:59:05.042" v="1712" actId="26606"/>
          <ac:spMkLst>
            <pc:docMk/>
            <pc:sldMk cId="1972621993" sldId="262"/>
            <ac:spMk id="21" creationId="{F73921BD-D832-D0AB-3C0F-704B4D8C36B9}"/>
          </ac:spMkLst>
        </pc:spChg>
        <pc:spChg chg="add del">
          <ac:chgData name="דולב אלמוג" userId="eabec854-0c6b-4fcd-9027-3920727ae24a" providerId="ADAL" clId="{470B06EE-3BD1-4028-8439-8D33B2B9B487}" dt="2024-05-06T15:59:06.480" v="1714" actId="26606"/>
          <ac:spMkLst>
            <pc:docMk/>
            <pc:sldMk cId="1972621993" sldId="262"/>
            <ac:spMk id="23" creationId="{C0763A76-9F1C-4FC5-82B7-DD475DA461B2}"/>
          </ac:spMkLst>
        </pc:spChg>
        <pc:spChg chg="add del">
          <ac:chgData name="דולב אלמוג" userId="eabec854-0c6b-4fcd-9027-3920727ae24a" providerId="ADAL" clId="{470B06EE-3BD1-4028-8439-8D33B2B9B487}" dt="2024-05-06T15:59:06.480" v="1714" actId="26606"/>
          <ac:spMkLst>
            <pc:docMk/>
            <pc:sldMk cId="1972621993" sldId="262"/>
            <ac:spMk id="24" creationId="{E81BF4F6-F2CF-4984-9D14-D6966D92F99F}"/>
          </ac:spMkLst>
        </pc:spChg>
        <pc:spChg chg="add del">
          <ac:chgData name="דולב אלמוג" userId="eabec854-0c6b-4fcd-9027-3920727ae24a" providerId="ADAL" clId="{470B06EE-3BD1-4028-8439-8D33B2B9B487}" dt="2024-05-06T15:59:06.480" v="1714" actId="26606"/>
          <ac:spMkLst>
            <pc:docMk/>
            <pc:sldMk cId="1972621993" sldId="262"/>
            <ac:spMk id="25" creationId="{FF9FB9A8-AC47-1950-1C14-F681B3A25D28}"/>
          </ac:spMkLst>
        </pc:spChg>
        <pc:spChg chg="add">
          <ac:chgData name="דולב אלמוג" userId="eabec854-0c6b-4fcd-9027-3920727ae24a" providerId="ADAL" clId="{470B06EE-3BD1-4028-8439-8D33B2B9B487}" dt="2024-05-06T15:59:06.489" v="1715" actId="26606"/>
          <ac:spMkLst>
            <pc:docMk/>
            <pc:sldMk cId="1972621993" sldId="262"/>
            <ac:spMk id="27" creationId="{9F7D5CDA-D291-4307-BF55-1381FED29634}"/>
          </ac:spMkLst>
        </pc:spChg>
        <pc:spChg chg="add">
          <ac:chgData name="דולב אלמוג" userId="eabec854-0c6b-4fcd-9027-3920727ae24a" providerId="ADAL" clId="{470B06EE-3BD1-4028-8439-8D33B2B9B487}" dt="2024-05-06T15:59:06.489" v="1715" actId="26606"/>
          <ac:spMkLst>
            <pc:docMk/>
            <pc:sldMk cId="1972621993" sldId="262"/>
            <ac:spMk id="28" creationId="{59B296B9-C5A5-4E4F-9B60-C907B5F1466C}"/>
          </ac:spMkLst>
        </pc:spChg>
        <pc:spChg chg="add">
          <ac:chgData name="דולב אלמוג" userId="eabec854-0c6b-4fcd-9027-3920727ae24a" providerId="ADAL" clId="{470B06EE-3BD1-4028-8439-8D33B2B9B487}" dt="2024-05-06T15:59:06.489" v="1715" actId="26606"/>
          <ac:spMkLst>
            <pc:docMk/>
            <pc:sldMk cId="1972621993" sldId="262"/>
            <ac:spMk id="29" creationId="{D0300FD3-5AF1-6305-15FA-9078072672E2}"/>
          </ac:spMkLst>
        </pc:spChg>
        <pc:spChg chg="add mod">
          <ac:chgData name="דולב אלמוג" userId="eabec854-0c6b-4fcd-9027-3920727ae24a" providerId="ADAL" clId="{470B06EE-3BD1-4028-8439-8D33B2B9B487}" dt="2024-05-06T17:01:08.120" v="2347" actId="313"/>
          <ac:spMkLst>
            <pc:docMk/>
            <pc:sldMk cId="1972621993" sldId="262"/>
            <ac:spMk id="30" creationId="{F73921BD-D832-D0AB-3C0F-704B4D8C36B9}"/>
          </ac:spMkLst>
        </pc:spChg>
        <pc:picChg chg="add mod">
          <ac:chgData name="דולב אלמוג" userId="eabec854-0c6b-4fcd-9027-3920727ae24a" providerId="ADAL" clId="{470B06EE-3BD1-4028-8439-8D33B2B9B487}" dt="2024-05-06T15:59:06.489" v="1715" actId="26606"/>
          <ac:picMkLst>
            <pc:docMk/>
            <pc:sldMk cId="1972621993" sldId="262"/>
            <ac:picMk id="5" creationId="{9B30A977-A06B-7306-E82E-3FDF32599A6D}"/>
          </ac:picMkLst>
        </pc:picChg>
      </pc:sldChg>
      <pc:sldChg chg="modSp new del mod">
        <pc:chgData name="דולב אלמוג" userId="eabec854-0c6b-4fcd-9027-3920727ae24a" providerId="ADAL" clId="{470B06EE-3BD1-4028-8439-8D33B2B9B487}" dt="2024-05-06T16:22:25.187" v="2129" actId="2696"/>
        <pc:sldMkLst>
          <pc:docMk/>
          <pc:sldMk cId="1136902323" sldId="264"/>
        </pc:sldMkLst>
        <pc:spChg chg="mod">
          <ac:chgData name="דולב אלמוג" userId="eabec854-0c6b-4fcd-9027-3920727ae24a" providerId="ADAL" clId="{470B06EE-3BD1-4028-8439-8D33B2B9B487}" dt="2024-05-06T16:19:29.154" v="2113" actId="113"/>
          <ac:spMkLst>
            <pc:docMk/>
            <pc:sldMk cId="1136902323" sldId="264"/>
            <ac:spMk id="2" creationId="{589E794B-190E-BF17-C455-5B3CFF883BC5}"/>
          </ac:spMkLst>
        </pc:spChg>
        <pc:spChg chg="mod">
          <ac:chgData name="דולב אלמוג" userId="eabec854-0c6b-4fcd-9027-3920727ae24a" providerId="ADAL" clId="{470B06EE-3BD1-4028-8439-8D33B2B9B487}" dt="2024-05-06T16:21:52.120" v="2128" actId="20577"/>
          <ac:spMkLst>
            <pc:docMk/>
            <pc:sldMk cId="1136902323" sldId="264"/>
            <ac:spMk id="3" creationId="{16D6810F-8EEC-10DE-40D8-9DC77DD58191}"/>
          </ac:spMkLst>
        </pc:spChg>
      </pc:sldChg>
      <pc:sldChg chg="new del">
        <pc:chgData name="דולב אלמוג" userId="eabec854-0c6b-4fcd-9027-3920727ae24a" providerId="ADAL" clId="{470B06EE-3BD1-4028-8439-8D33B2B9B487}" dt="2024-05-06T17:12:10.202" v="2350" actId="2696"/>
        <pc:sldMkLst>
          <pc:docMk/>
          <pc:sldMk cId="4086080274" sldId="264"/>
        </pc:sldMkLst>
      </pc:sldChg>
      <pc:sldChg chg="addSp modSp new mod setBg modNotesTx">
        <pc:chgData name="דולב אלמוג" userId="eabec854-0c6b-4fcd-9027-3920727ae24a" providerId="ADAL" clId="{470B06EE-3BD1-4028-8439-8D33B2B9B487}" dt="2024-05-06T16:43:33.302" v="2327" actId="5793"/>
        <pc:sldMkLst>
          <pc:docMk/>
          <pc:sldMk cId="95358714" sldId="265"/>
        </pc:sldMkLst>
        <pc:spChg chg="mod">
          <ac:chgData name="דולב אלמוג" userId="eabec854-0c6b-4fcd-9027-3920727ae24a" providerId="ADAL" clId="{470B06EE-3BD1-4028-8439-8D33B2B9B487}" dt="2024-05-06T16:43:17.347" v="2326" actId="113"/>
          <ac:spMkLst>
            <pc:docMk/>
            <pc:sldMk cId="95358714" sldId="265"/>
            <ac:spMk id="2" creationId="{79E84879-C548-251D-3786-85FF13312F1C}"/>
          </ac:spMkLst>
        </pc:spChg>
        <pc:spChg chg="mod">
          <ac:chgData name="דולב אלמוג" userId="eabec854-0c6b-4fcd-9027-3920727ae24a" providerId="ADAL" clId="{470B06EE-3BD1-4028-8439-8D33B2B9B487}" dt="2024-05-06T16:43:06.693" v="2322" actId="27636"/>
          <ac:spMkLst>
            <pc:docMk/>
            <pc:sldMk cId="95358714" sldId="265"/>
            <ac:spMk id="3" creationId="{534A7BB6-2E9B-F66A-332F-42BEFAE55C35}"/>
          </ac:spMkLst>
        </pc:spChg>
        <pc:spChg chg="add">
          <ac:chgData name="דולב אלמוג" userId="eabec854-0c6b-4fcd-9027-3920727ae24a" providerId="ADAL" clId="{470B06EE-3BD1-4028-8439-8D33B2B9B487}" dt="2024-05-06T16:42:21.718" v="2303" actId="26606"/>
          <ac:spMkLst>
            <pc:docMk/>
            <pc:sldMk cId="95358714" sldId="265"/>
            <ac:spMk id="10" creationId="{04812C46-200A-4DEB-A05E-3ED6C68C2387}"/>
          </ac:spMkLst>
        </pc:spChg>
        <pc:spChg chg="add">
          <ac:chgData name="דולב אלמוג" userId="eabec854-0c6b-4fcd-9027-3920727ae24a" providerId="ADAL" clId="{470B06EE-3BD1-4028-8439-8D33B2B9B487}" dt="2024-05-06T16:42:21.718" v="2303" actId="26606"/>
          <ac:spMkLst>
            <pc:docMk/>
            <pc:sldMk cId="95358714" sldId="265"/>
            <ac:spMk id="12" creationId="{D1EA859B-E555-4109-94F3-6700E046E008}"/>
          </ac:spMkLst>
        </pc:spChg>
        <pc:picChg chg="add mod ord">
          <ac:chgData name="דולב אלמוג" userId="eabec854-0c6b-4fcd-9027-3920727ae24a" providerId="ADAL" clId="{470B06EE-3BD1-4028-8439-8D33B2B9B487}" dt="2024-05-06T16:42:21.718" v="2303" actId="26606"/>
          <ac:picMkLst>
            <pc:docMk/>
            <pc:sldMk cId="95358714" sldId="265"/>
            <ac:picMk id="5" creationId="{47A3EC1B-3589-A193-9A4A-5B36C73426DE}"/>
          </ac:picMkLst>
        </pc:picChg>
      </pc:sldChg>
      <pc:sldChg chg="addSp delSp modSp new mod setBg modNotesTx">
        <pc:chgData name="דולב אלמוג" userId="eabec854-0c6b-4fcd-9027-3920727ae24a" providerId="ADAL" clId="{470B06EE-3BD1-4028-8439-8D33B2B9B487}" dt="2024-05-06T17:01:37.048" v="2348" actId="20577"/>
        <pc:sldMkLst>
          <pc:docMk/>
          <pc:sldMk cId="480165777" sldId="266"/>
        </pc:sldMkLst>
        <pc:spChg chg="del mod ord">
          <ac:chgData name="דולב אלמוג" userId="eabec854-0c6b-4fcd-9027-3920727ae24a" providerId="ADAL" clId="{470B06EE-3BD1-4028-8439-8D33B2B9B487}" dt="2024-05-06T16:49:38.414" v="2337" actId="26606"/>
          <ac:spMkLst>
            <pc:docMk/>
            <pc:sldMk cId="480165777" sldId="266"/>
            <ac:spMk id="2" creationId="{8F648677-0FBE-F9F2-1644-0CAD0AA352B1}"/>
          </ac:spMkLst>
        </pc:spChg>
        <pc:spChg chg="del mod">
          <ac:chgData name="דולב אלמוג" userId="eabec854-0c6b-4fcd-9027-3920727ae24a" providerId="ADAL" clId="{470B06EE-3BD1-4028-8439-8D33B2B9B487}" dt="2024-05-06T16:49:07.505" v="2330"/>
          <ac:spMkLst>
            <pc:docMk/>
            <pc:sldMk cId="480165777" sldId="266"/>
            <ac:spMk id="3" creationId="{F6575EED-DFFA-A570-EA6E-67087EC54FF7}"/>
          </ac:spMkLst>
        </pc:spChg>
        <pc:spChg chg="add del">
          <ac:chgData name="דולב אלמוג" userId="eabec854-0c6b-4fcd-9027-3920727ae24a" providerId="ADAL" clId="{470B06EE-3BD1-4028-8439-8D33B2B9B487}" dt="2024-05-06T16:49:32.996" v="2334" actId="26606"/>
          <ac:spMkLst>
            <pc:docMk/>
            <pc:sldMk cId="480165777" sldId="266"/>
            <ac:spMk id="9" creationId="{B8755BBF-E75B-85C8-9297-34CA226A4D20}"/>
          </ac:spMkLst>
        </pc:spChg>
        <pc:spChg chg="add">
          <ac:chgData name="דולב אלמוג" userId="eabec854-0c6b-4fcd-9027-3920727ae24a" providerId="ADAL" clId="{470B06EE-3BD1-4028-8439-8D33B2B9B487}" dt="2024-05-06T16:49:38.414" v="2337" actId="26606"/>
          <ac:spMkLst>
            <pc:docMk/>
            <pc:sldMk cId="480165777" sldId="266"/>
            <ac:spMk id="10" creationId="{42A4FC2C-047E-45A5-965D-8E1E3BF09BC6}"/>
          </ac:spMkLst>
        </pc:spChg>
        <pc:spChg chg="add del">
          <ac:chgData name="דולב אלמוג" userId="eabec854-0c6b-4fcd-9027-3920727ae24a" providerId="ADAL" clId="{470B06EE-3BD1-4028-8439-8D33B2B9B487}" dt="2024-05-06T16:49:32.996" v="2334" actId="26606"/>
          <ac:spMkLst>
            <pc:docMk/>
            <pc:sldMk cId="480165777" sldId="266"/>
            <ac:spMk id="12" creationId="{04812C46-200A-4DEB-A05E-3ED6C68C2387}"/>
          </ac:spMkLst>
        </pc:spChg>
        <pc:spChg chg="add del">
          <ac:chgData name="דולב אלמוג" userId="eabec854-0c6b-4fcd-9027-3920727ae24a" providerId="ADAL" clId="{470B06EE-3BD1-4028-8439-8D33B2B9B487}" dt="2024-05-06T16:49:32.996" v="2334" actId="26606"/>
          <ac:spMkLst>
            <pc:docMk/>
            <pc:sldMk cId="480165777" sldId="266"/>
            <ac:spMk id="14" creationId="{D1EA859B-E555-4109-94F3-6700E046E008}"/>
          </ac:spMkLst>
        </pc:spChg>
        <pc:spChg chg="add del">
          <ac:chgData name="דולב אלמוג" userId="eabec854-0c6b-4fcd-9027-3920727ae24a" providerId="ADAL" clId="{470B06EE-3BD1-4028-8439-8D33B2B9B487}" dt="2024-05-06T16:49:38.410" v="2336" actId="26606"/>
          <ac:spMkLst>
            <pc:docMk/>
            <pc:sldMk cId="480165777" sldId="266"/>
            <ac:spMk id="16" creationId="{2711A8FB-68FC-45FC-B01E-38F809E2D439}"/>
          </ac:spMkLst>
        </pc:spChg>
        <pc:spChg chg="add del">
          <ac:chgData name="דולב אלמוג" userId="eabec854-0c6b-4fcd-9027-3920727ae24a" providerId="ADAL" clId="{470B06EE-3BD1-4028-8439-8D33B2B9B487}" dt="2024-05-06T16:49:38.410" v="2336" actId="26606"/>
          <ac:spMkLst>
            <pc:docMk/>
            <pc:sldMk cId="480165777" sldId="266"/>
            <ac:spMk id="17" creationId="{2C9A9DA9-7DC8-488B-A882-123947B0F3D9}"/>
          </ac:spMkLst>
        </pc:spChg>
        <pc:spChg chg="add del">
          <ac:chgData name="דולב אלמוג" userId="eabec854-0c6b-4fcd-9027-3920727ae24a" providerId="ADAL" clId="{470B06EE-3BD1-4028-8439-8D33B2B9B487}" dt="2024-05-06T16:49:38.410" v="2336" actId="26606"/>
          <ac:spMkLst>
            <pc:docMk/>
            <pc:sldMk cId="480165777" sldId="266"/>
            <ac:spMk id="18" creationId="{2A865FE3-5FC9-4049-87CF-30019C46C0F5}"/>
          </ac:spMkLst>
        </pc:spChg>
        <pc:spChg chg="add del">
          <ac:chgData name="דולב אלמוג" userId="eabec854-0c6b-4fcd-9027-3920727ae24a" providerId="ADAL" clId="{470B06EE-3BD1-4028-8439-8D33B2B9B487}" dt="2024-05-06T16:49:38.410" v="2336" actId="26606"/>
          <ac:spMkLst>
            <pc:docMk/>
            <pc:sldMk cId="480165777" sldId="266"/>
            <ac:spMk id="19" creationId="{57F6BDD4-E066-4008-8011-6CC31AEB4556}"/>
          </ac:spMkLst>
        </pc:spChg>
        <pc:spChg chg="add del">
          <ac:chgData name="דולב אלמוג" userId="eabec854-0c6b-4fcd-9027-3920727ae24a" providerId="ADAL" clId="{470B06EE-3BD1-4028-8439-8D33B2B9B487}" dt="2024-05-06T16:49:38.410" v="2336" actId="26606"/>
          <ac:spMkLst>
            <pc:docMk/>
            <pc:sldMk cId="480165777" sldId="266"/>
            <ac:spMk id="20" creationId="{7018A2B7-D9A7-567E-E5B0-1566F3089877}"/>
          </ac:spMkLst>
        </pc:spChg>
        <pc:picChg chg="add mod">
          <ac:chgData name="דולב אלמוג" userId="eabec854-0c6b-4fcd-9027-3920727ae24a" providerId="ADAL" clId="{470B06EE-3BD1-4028-8439-8D33B2B9B487}" dt="2024-05-06T16:49:38.414" v="2337" actId="26606"/>
          <ac:picMkLst>
            <pc:docMk/>
            <pc:sldMk cId="480165777" sldId="266"/>
            <ac:picMk id="5" creationId="{9BF29E70-9127-C2F0-4D5B-7A94484156F1}"/>
          </ac:picMkLst>
        </pc:picChg>
      </pc:sldChg>
      <pc:sldChg chg="addSp delSp modSp new mod setBg modNotesTx">
        <pc:chgData name="דולב אלמוג" userId="eabec854-0c6b-4fcd-9027-3920727ae24a" providerId="ADAL" clId="{470B06EE-3BD1-4028-8439-8D33B2B9B487}" dt="2024-05-15T16:27:46.650" v="2717" actId="313"/>
        <pc:sldMkLst>
          <pc:docMk/>
          <pc:sldMk cId="3327612798" sldId="267"/>
        </pc:sldMkLst>
        <pc:spChg chg="mod">
          <ac:chgData name="דולב אלמוג" userId="eabec854-0c6b-4fcd-9027-3920727ae24a" providerId="ADAL" clId="{470B06EE-3BD1-4028-8439-8D33B2B9B487}" dt="2024-05-15T16:17:51.859" v="2687" actId="26606"/>
          <ac:spMkLst>
            <pc:docMk/>
            <pc:sldMk cId="3327612798" sldId="267"/>
            <ac:spMk id="2" creationId="{FB55AC74-C5BF-06E2-28A2-D1B786900A4B}"/>
          </ac:spMkLst>
        </pc:spChg>
        <pc:spChg chg="mod">
          <ac:chgData name="דולב אלמוג" userId="eabec854-0c6b-4fcd-9027-3920727ae24a" providerId="ADAL" clId="{470B06EE-3BD1-4028-8439-8D33B2B9B487}" dt="2024-05-15T16:27:46.650" v="2717" actId="313"/>
          <ac:spMkLst>
            <pc:docMk/>
            <pc:sldMk cId="3327612798" sldId="267"/>
            <ac:spMk id="3" creationId="{90F59D65-3C43-C42C-C7E3-E5F558B028A0}"/>
          </ac:spMkLst>
        </pc:spChg>
        <pc:spChg chg="mod ord">
          <ac:chgData name="דולב אלמוג" userId="eabec854-0c6b-4fcd-9027-3920727ae24a" providerId="ADAL" clId="{470B06EE-3BD1-4028-8439-8D33B2B9B487}" dt="2024-05-15T16:15:22.594" v="2682" actId="1076"/>
          <ac:spMkLst>
            <pc:docMk/>
            <pc:sldMk cId="3327612798" sldId="267"/>
            <ac:spMk id="4" creationId="{D187A2A9-CE92-5F89-F96E-6A95BC60621C}"/>
          </ac:spMkLst>
        </pc:spChg>
        <pc:spChg chg="add del">
          <ac:chgData name="דולב אלמוג" userId="eabec854-0c6b-4fcd-9027-3920727ae24a" providerId="ADAL" clId="{470B06EE-3BD1-4028-8439-8D33B2B9B487}" dt="2024-05-15T16:17:51.859" v="2687" actId="26606"/>
          <ac:spMkLst>
            <pc:docMk/>
            <pc:sldMk cId="3327612798" sldId="267"/>
            <ac:spMk id="8" creationId="{9F7D5CDA-D291-4307-BF55-1381FED29634}"/>
          </ac:spMkLst>
        </pc:spChg>
        <pc:spChg chg="add del">
          <ac:chgData name="דולב אלמוג" userId="eabec854-0c6b-4fcd-9027-3920727ae24a" providerId="ADAL" clId="{470B06EE-3BD1-4028-8439-8D33B2B9B487}" dt="2024-05-15T16:17:51.859" v="2687" actId="26606"/>
          <ac:spMkLst>
            <pc:docMk/>
            <pc:sldMk cId="3327612798" sldId="267"/>
            <ac:spMk id="9" creationId="{59B296B9-C5A5-4E4F-9B60-C907B5F1466C}"/>
          </ac:spMkLst>
        </pc:spChg>
        <pc:spChg chg="add del">
          <ac:chgData name="דולב אלמוג" userId="eabec854-0c6b-4fcd-9027-3920727ae24a" providerId="ADAL" clId="{470B06EE-3BD1-4028-8439-8D33B2B9B487}" dt="2024-05-15T16:17:51.859" v="2687" actId="26606"/>
          <ac:spMkLst>
            <pc:docMk/>
            <pc:sldMk cId="3327612798" sldId="267"/>
            <ac:spMk id="10" creationId="{D0300FD3-5AF1-6305-15FA-9078072672E2}"/>
          </ac:spMkLst>
        </pc:spChg>
        <pc:spChg chg="add del">
          <ac:chgData name="דולב אלמוג" userId="eabec854-0c6b-4fcd-9027-3920727ae24a" providerId="ADAL" clId="{470B06EE-3BD1-4028-8439-8D33B2B9B487}" dt="2024-05-15T16:13:53.695" v="2674" actId="26606"/>
          <ac:spMkLst>
            <pc:docMk/>
            <pc:sldMk cId="3327612798" sldId="267"/>
            <ac:spMk id="11" creationId="{9F7D5CDA-D291-4307-BF55-1381FED29634}"/>
          </ac:spMkLst>
        </pc:spChg>
        <pc:spChg chg="add del">
          <ac:chgData name="דולב אלמוג" userId="eabec854-0c6b-4fcd-9027-3920727ae24a" providerId="ADAL" clId="{470B06EE-3BD1-4028-8439-8D33B2B9B487}" dt="2024-05-15T16:13:53.695" v="2674" actId="26606"/>
          <ac:spMkLst>
            <pc:docMk/>
            <pc:sldMk cId="3327612798" sldId="267"/>
            <ac:spMk id="13" creationId="{59B296B9-C5A5-4E4F-9B60-C907B5F1466C}"/>
          </ac:spMkLst>
        </pc:spChg>
        <pc:spChg chg="add del">
          <ac:chgData name="דולב אלמוג" userId="eabec854-0c6b-4fcd-9027-3920727ae24a" providerId="ADAL" clId="{470B06EE-3BD1-4028-8439-8D33B2B9B487}" dt="2024-05-15T16:13:53.695" v="2674" actId="26606"/>
          <ac:spMkLst>
            <pc:docMk/>
            <pc:sldMk cId="3327612798" sldId="267"/>
            <ac:spMk id="15" creationId="{D0300FD3-5AF1-6305-15FA-9078072672E2}"/>
          </ac:spMkLst>
        </pc:spChg>
        <pc:spChg chg="add">
          <ac:chgData name="דולב אלמוג" userId="eabec854-0c6b-4fcd-9027-3920727ae24a" providerId="ADAL" clId="{470B06EE-3BD1-4028-8439-8D33B2B9B487}" dt="2024-05-15T16:17:51.859" v="2687" actId="26606"/>
          <ac:spMkLst>
            <pc:docMk/>
            <pc:sldMk cId="3327612798" sldId="267"/>
            <ac:spMk id="17" creationId="{C0763A76-9F1C-4FC5-82B7-DD475DA461B2}"/>
          </ac:spMkLst>
        </pc:spChg>
        <pc:spChg chg="add">
          <ac:chgData name="דולב אלמוג" userId="eabec854-0c6b-4fcd-9027-3920727ae24a" providerId="ADAL" clId="{470B06EE-3BD1-4028-8439-8D33B2B9B487}" dt="2024-05-15T16:17:51.859" v="2687" actId="26606"/>
          <ac:spMkLst>
            <pc:docMk/>
            <pc:sldMk cId="3327612798" sldId="267"/>
            <ac:spMk id="19" creationId="{E81BF4F6-F2CF-4984-9D14-D6966D92F99F}"/>
          </ac:spMkLst>
        </pc:spChg>
        <pc:picChg chg="add del mod ord">
          <ac:chgData name="דולב אלמוג" userId="eabec854-0c6b-4fcd-9027-3920727ae24a" providerId="ADAL" clId="{470B06EE-3BD1-4028-8439-8D33B2B9B487}" dt="2024-05-15T16:17:42.617" v="2684" actId="478"/>
          <ac:picMkLst>
            <pc:docMk/>
            <pc:sldMk cId="3327612798" sldId="267"/>
            <ac:picMk id="6" creationId="{203A9E7C-FF1D-848A-449C-FBA79BC8A03C}"/>
          </ac:picMkLst>
        </pc:picChg>
        <pc:picChg chg="add mod">
          <ac:chgData name="דולב אלמוג" userId="eabec854-0c6b-4fcd-9027-3920727ae24a" providerId="ADAL" clId="{470B06EE-3BD1-4028-8439-8D33B2B9B487}" dt="2024-05-15T16:17:51.859" v="2687" actId="26606"/>
          <ac:picMkLst>
            <pc:docMk/>
            <pc:sldMk cId="3327612798" sldId="267"/>
            <ac:picMk id="12" creationId="{82F1F196-E1B1-7291-0629-23A94356E514}"/>
          </ac:picMkLst>
        </pc:picChg>
      </pc:sldChg>
      <pc:sldChg chg="addSp delSp modSp new mod setBg setClrOvrMap modNotesTx">
        <pc:chgData name="דולב אלמוג" userId="eabec854-0c6b-4fcd-9027-3920727ae24a" providerId="ADAL" clId="{470B06EE-3BD1-4028-8439-8D33B2B9B487}" dt="2024-05-06T17:44:44.831" v="2666" actId="962"/>
        <pc:sldMkLst>
          <pc:docMk/>
          <pc:sldMk cId="2219062162" sldId="268"/>
        </pc:sldMkLst>
        <pc:spChg chg="del">
          <ac:chgData name="דולב אלמוג" userId="eabec854-0c6b-4fcd-9027-3920727ae24a" providerId="ADAL" clId="{470B06EE-3BD1-4028-8439-8D33B2B9B487}" dt="2024-05-06T17:38:49.164" v="2614" actId="478"/>
          <ac:spMkLst>
            <pc:docMk/>
            <pc:sldMk cId="2219062162" sldId="268"/>
            <ac:spMk id="2" creationId="{662E9DAF-1ABE-CBAB-1E46-D46551D392EA}"/>
          </ac:spMkLst>
        </pc:spChg>
        <pc:spChg chg="del">
          <ac:chgData name="דולב אלמוג" userId="eabec854-0c6b-4fcd-9027-3920727ae24a" providerId="ADAL" clId="{470B06EE-3BD1-4028-8439-8D33B2B9B487}" dt="2024-05-06T17:33:42.257" v="2612"/>
          <ac:spMkLst>
            <pc:docMk/>
            <pc:sldMk cId="2219062162" sldId="268"/>
            <ac:spMk id="3" creationId="{5505B79A-D28E-E128-FE08-E2CDCD7E2B11}"/>
          </ac:spMkLst>
        </pc:spChg>
        <pc:spChg chg="add del mod">
          <ac:chgData name="דולב אלמוג" userId="eabec854-0c6b-4fcd-9027-3920727ae24a" providerId="ADAL" clId="{470B06EE-3BD1-4028-8439-8D33B2B9B487}" dt="2024-05-06T17:44:14.118" v="2659" actId="21"/>
          <ac:spMkLst>
            <pc:docMk/>
            <pc:sldMk cId="2219062162" sldId="268"/>
            <ac:spMk id="9" creationId="{CFAF9DBA-FA62-FC15-5AB8-F85D5A9CFA9A}"/>
          </ac:spMkLst>
        </pc:spChg>
        <pc:spChg chg="add del">
          <ac:chgData name="דולב אלמוג" userId="eabec854-0c6b-4fcd-9027-3920727ae24a" providerId="ADAL" clId="{470B06EE-3BD1-4028-8439-8D33B2B9B487}" dt="2024-05-06T17:44:23.388" v="2662" actId="26606"/>
          <ac:spMkLst>
            <pc:docMk/>
            <pc:sldMk cId="2219062162" sldId="268"/>
            <ac:spMk id="14" creationId="{9228552E-C8B1-4A80-8448-0787CE0FC704}"/>
          </ac:spMkLst>
        </pc:spChg>
        <pc:spChg chg="add del">
          <ac:chgData name="דולב אלמוג" userId="eabec854-0c6b-4fcd-9027-3920727ae24a" providerId="ADAL" clId="{470B06EE-3BD1-4028-8439-8D33B2B9B487}" dt="2024-05-06T17:44:23.379" v="2661" actId="26606"/>
          <ac:spMkLst>
            <pc:docMk/>
            <pc:sldMk cId="2219062162" sldId="268"/>
            <ac:spMk id="19" creationId="{92CC4BDB-5B81-4023-B967-7DF04BC13389}"/>
          </ac:spMkLst>
        </pc:spChg>
        <pc:spChg chg="add">
          <ac:chgData name="דולב אלמוג" userId="eabec854-0c6b-4fcd-9027-3920727ae24a" providerId="ADAL" clId="{470B06EE-3BD1-4028-8439-8D33B2B9B487}" dt="2024-05-06T17:44:23.388" v="2662" actId="26606"/>
          <ac:spMkLst>
            <pc:docMk/>
            <pc:sldMk cId="2219062162" sldId="268"/>
            <ac:spMk id="21" creationId="{42A4FC2C-047E-45A5-965D-8E1E3BF09BC6}"/>
          </ac:spMkLst>
        </pc:spChg>
        <pc:picChg chg="add del mod">
          <ac:chgData name="דולב אלמוג" userId="eabec854-0c6b-4fcd-9027-3920727ae24a" providerId="ADAL" clId="{470B06EE-3BD1-4028-8439-8D33B2B9B487}" dt="2024-05-06T17:43:35.864" v="2649" actId="478"/>
          <ac:picMkLst>
            <pc:docMk/>
            <pc:sldMk cId="2219062162" sldId="268"/>
            <ac:picMk id="5" creationId="{C32AD522-F45A-7A35-FC15-1C1A13BF045F}"/>
          </ac:picMkLst>
        </pc:picChg>
        <pc:picChg chg="add del mod">
          <ac:chgData name="דולב אלמוג" userId="eabec854-0c6b-4fcd-9027-3920727ae24a" providerId="ADAL" clId="{470B06EE-3BD1-4028-8439-8D33B2B9B487}" dt="2024-05-06T17:44:40.225" v="2663" actId="478"/>
          <ac:picMkLst>
            <pc:docMk/>
            <pc:sldMk cId="2219062162" sldId="268"/>
            <ac:picMk id="7" creationId="{385C8681-DED9-DD79-8937-63708FBB8254}"/>
          </ac:picMkLst>
        </pc:picChg>
        <pc:picChg chg="add mod">
          <ac:chgData name="דולב אלמוג" userId="eabec854-0c6b-4fcd-9027-3920727ae24a" providerId="ADAL" clId="{470B06EE-3BD1-4028-8439-8D33B2B9B487}" dt="2024-05-06T17:44:44.831" v="2666" actId="962"/>
          <ac:picMkLst>
            <pc:docMk/>
            <pc:sldMk cId="2219062162" sldId="268"/>
            <ac:picMk id="11" creationId="{65527D91-111A-8479-CFFF-916B0C2745F1}"/>
          </ac:picMkLst>
        </pc:picChg>
      </pc:sldChg>
      <pc:sldChg chg="addSp delSp modSp new mod setBg modNotesTx">
        <pc:chgData name="דולב אלמוג" userId="eabec854-0c6b-4fcd-9027-3920727ae24a" providerId="ADAL" clId="{470B06EE-3BD1-4028-8439-8D33B2B9B487}" dt="2024-05-25T11:45:42.199" v="2960" actId="20577"/>
        <pc:sldMkLst>
          <pc:docMk/>
          <pc:sldMk cId="2440445662" sldId="269"/>
        </pc:sldMkLst>
        <pc:spChg chg="mod">
          <ac:chgData name="דולב אלמוג" userId="eabec854-0c6b-4fcd-9027-3920727ae24a" providerId="ADAL" clId="{470B06EE-3BD1-4028-8439-8D33B2B9B487}" dt="2024-05-15T16:22:26.645" v="2701" actId="26606"/>
          <ac:spMkLst>
            <pc:docMk/>
            <pc:sldMk cId="2440445662" sldId="269"/>
            <ac:spMk id="2" creationId="{707AE0E9-FC69-BB0F-8F77-BB97C987313E}"/>
          </ac:spMkLst>
        </pc:spChg>
        <pc:spChg chg="mod ord">
          <ac:chgData name="דולב אלמוג" userId="eabec854-0c6b-4fcd-9027-3920727ae24a" providerId="ADAL" clId="{470B06EE-3BD1-4028-8439-8D33B2B9B487}" dt="2024-05-15T16:22:26.645" v="2701" actId="26606"/>
          <ac:spMkLst>
            <pc:docMk/>
            <pc:sldMk cId="2440445662" sldId="269"/>
            <ac:spMk id="3" creationId="{315ABFE5-D540-89FD-44E0-DC2234FF0280}"/>
          </ac:spMkLst>
        </pc:spChg>
        <pc:spChg chg="del ord">
          <ac:chgData name="דולב אלמוג" userId="eabec854-0c6b-4fcd-9027-3920727ae24a" providerId="ADAL" clId="{470B06EE-3BD1-4028-8439-8D33B2B9B487}" dt="2024-05-15T16:22:20.556" v="2700" actId="478"/>
          <ac:spMkLst>
            <pc:docMk/>
            <pc:sldMk cId="2440445662" sldId="269"/>
            <ac:spMk id="4" creationId="{7AF29885-AD58-B7FD-4AFE-627FF358E5D6}"/>
          </ac:spMkLst>
        </pc:spChg>
        <pc:spChg chg="add del">
          <ac:chgData name="דולב אלמוג" userId="eabec854-0c6b-4fcd-9027-3920727ae24a" providerId="ADAL" clId="{470B06EE-3BD1-4028-8439-8D33B2B9B487}" dt="2024-05-15T16:22:09.877" v="2696" actId="26606"/>
          <ac:spMkLst>
            <pc:docMk/>
            <pc:sldMk cId="2440445662" sldId="269"/>
            <ac:spMk id="11" creationId="{F13C74B1-5B17-4795-BED0-7140497B445A}"/>
          </ac:spMkLst>
        </pc:spChg>
        <pc:spChg chg="add del">
          <ac:chgData name="דולב אלמוג" userId="eabec854-0c6b-4fcd-9027-3920727ae24a" providerId="ADAL" clId="{470B06EE-3BD1-4028-8439-8D33B2B9B487}" dt="2024-05-15T16:22:09.877" v="2696" actId="26606"/>
          <ac:spMkLst>
            <pc:docMk/>
            <pc:sldMk cId="2440445662" sldId="269"/>
            <ac:spMk id="13" creationId="{D4974D33-8DC5-464E-8C6D-BE58F0669C17}"/>
          </ac:spMkLst>
        </pc:spChg>
        <pc:spChg chg="add del">
          <ac:chgData name="דולב אלמוג" userId="eabec854-0c6b-4fcd-9027-3920727ae24a" providerId="ADAL" clId="{470B06EE-3BD1-4028-8439-8D33B2B9B487}" dt="2024-05-15T16:22:11.234" v="2698" actId="26606"/>
          <ac:spMkLst>
            <pc:docMk/>
            <pc:sldMk cId="2440445662" sldId="269"/>
            <ac:spMk id="15" creationId="{B210AC1D-4063-4C6E-9528-FA9C4C0C18E6}"/>
          </ac:spMkLst>
        </pc:spChg>
        <pc:spChg chg="add del">
          <ac:chgData name="דולב אלמוג" userId="eabec854-0c6b-4fcd-9027-3920727ae24a" providerId="ADAL" clId="{470B06EE-3BD1-4028-8439-8D33B2B9B487}" dt="2024-05-15T16:22:11.234" v="2698" actId="26606"/>
          <ac:spMkLst>
            <pc:docMk/>
            <pc:sldMk cId="2440445662" sldId="269"/>
            <ac:spMk id="16" creationId="{02F8C595-E68C-4306-AED8-DC7826A0A506}"/>
          </ac:spMkLst>
        </pc:spChg>
        <pc:spChg chg="add del">
          <ac:chgData name="דולב אלמוג" userId="eabec854-0c6b-4fcd-9027-3920727ae24a" providerId="ADAL" clId="{470B06EE-3BD1-4028-8439-8D33B2B9B487}" dt="2024-05-15T16:22:26.645" v="2701" actId="26606"/>
          <ac:spMkLst>
            <pc:docMk/>
            <pc:sldMk cId="2440445662" sldId="269"/>
            <ac:spMk id="18" creationId="{F13C74B1-5B17-4795-BED0-7140497B445A}"/>
          </ac:spMkLst>
        </pc:spChg>
        <pc:spChg chg="add del">
          <ac:chgData name="דולב אלמוג" userId="eabec854-0c6b-4fcd-9027-3920727ae24a" providerId="ADAL" clId="{470B06EE-3BD1-4028-8439-8D33B2B9B487}" dt="2024-05-15T16:22:26.645" v="2701" actId="26606"/>
          <ac:spMkLst>
            <pc:docMk/>
            <pc:sldMk cId="2440445662" sldId="269"/>
            <ac:spMk id="19" creationId="{D4974D33-8DC5-464E-8C6D-BE58F0669C17}"/>
          </ac:spMkLst>
        </pc:spChg>
        <pc:spChg chg="add">
          <ac:chgData name="דולב אלמוג" userId="eabec854-0c6b-4fcd-9027-3920727ae24a" providerId="ADAL" clId="{470B06EE-3BD1-4028-8439-8D33B2B9B487}" dt="2024-05-15T16:22:26.645" v="2701" actId="26606"/>
          <ac:spMkLst>
            <pc:docMk/>
            <pc:sldMk cId="2440445662" sldId="269"/>
            <ac:spMk id="24" creationId="{C0763A76-9F1C-4FC5-82B7-DD475DA461B2}"/>
          </ac:spMkLst>
        </pc:spChg>
        <pc:spChg chg="add">
          <ac:chgData name="דולב אלמוג" userId="eabec854-0c6b-4fcd-9027-3920727ae24a" providerId="ADAL" clId="{470B06EE-3BD1-4028-8439-8D33B2B9B487}" dt="2024-05-15T16:22:26.645" v="2701" actId="26606"/>
          <ac:spMkLst>
            <pc:docMk/>
            <pc:sldMk cId="2440445662" sldId="269"/>
            <ac:spMk id="26" creationId="{E81BF4F6-F2CF-4984-9D14-D6966D92F99F}"/>
          </ac:spMkLst>
        </pc:spChg>
        <pc:picChg chg="add mod">
          <ac:chgData name="דולב אלמוג" userId="eabec854-0c6b-4fcd-9027-3920727ae24a" providerId="ADAL" clId="{470B06EE-3BD1-4028-8439-8D33B2B9B487}" dt="2024-05-15T16:22:26.645" v="2701" actId="26606"/>
          <ac:picMkLst>
            <pc:docMk/>
            <pc:sldMk cId="2440445662" sldId="269"/>
            <ac:picMk id="6" creationId="{D69FFE75-2EC7-1072-C3FC-0CC7F526D8AF}"/>
          </ac:picMkLst>
        </pc:picChg>
      </pc:sldChg>
      <pc:sldChg chg="modNotesTx">
        <pc:chgData name="דולב אלמוג" userId="eabec854-0c6b-4fcd-9027-3920727ae24a" providerId="ADAL" clId="{470B06EE-3BD1-4028-8439-8D33B2B9B487}" dt="2024-05-25T11:47:31.842" v="2971" actId="33524"/>
        <pc:sldMkLst>
          <pc:docMk/>
          <pc:sldMk cId="3493499014" sldId="271"/>
        </pc:sldMkLst>
      </pc:sldChg>
      <pc:sldChg chg="add del">
        <pc:chgData name="דולב אלמוג" userId="eabec854-0c6b-4fcd-9027-3920727ae24a" providerId="ADAL" clId="{470B06EE-3BD1-4028-8439-8D33B2B9B487}" dt="2024-05-15T16:15:38.247" v="2683" actId="47"/>
        <pc:sldMkLst>
          <pc:docMk/>
          <pc:sldMk cId="2812718469" sldId="272"/>
        </pc:sldMkLst>
      </pc:sldChg>
      <pc:sldChg chg="modNotesTx">
        <pc:chgData name="דולב אלמוג" userId="eabec854-0c6b-4fcd-9027-3920727ae24a" providerId="ADAL" clId="{470B06EE-3BD1-4028-8439-8D33B2B9B487}" dt="2024-05-25T11:46:34.330" v="2964" actId="313"/>
        <pc:sldMkLst>
          <pc:docMk/>
          <pc:sldMk cId="4012812142" sldId="272"/>
        </pc:sldMkLst>
      </pc:sldChg>
      <pc:sldChg chg="modSp mod">
        <pc:chgData name="דולב אלמוג" userId="eabec854-0c6b-4fcd-9027-3920727ae24a" providerId="ADAL" clId="{470B06EE-3BD1-4028-8439-8D33B2B9B487}" dt="2024-05-25T16:51:28.890" v="2972" actId="313"/>
        <pc:sldMkLst>
          <pc:docMk/>
          <pc:sldMk cId="2155532912" sldId="275"/>
        </pc:sldMkLst>
        <pc:spChg chg="mod">
          <ac:chgData name="דולב אלמוג" userId="eabec854-0c6b-4fcd-9027-3920727ae24a" providerId="ADAL" clId="{470B06EE-3BD1-4028-8439-8D33B2B9B487}" dt="2024-05-25T16:51:28.890" v="2972" actId="313"/>
          <ac:spMkLst>
            <pc:docMk/>
            <pc:sldMk cId="2155532912" sldId="275"/>
            <ac:spMk id="2" creationId="{86FF4092-DCE6-EF1F-E1A3-DE4F10F5FF7A}"/>
          </ac:spMkLst>
        </pc:spChg>
      </pc:sldChg>
    </pc:docChg>
  </pc:docChgLst>
  <pc:docChgLst>
    <pc:chgData name="איתן גרמן" userId="966cfa0a-d41f-40c3-9981-500308d2a10f" providerId="ADAL" clId="{744B79FB-9DC0-4B9D-8D82-E1F9C90A4B4A}"/>
    <pc:docChg chg="undo custSel addSld delSld modSld sldOrd modMainMaster">
      <pc:chgData name="איתן גרמן" userId="966cfa0a-d41f-40c3-9981-500308d2a10f" providerId="ADAL" clId="{744B79FB-9DC0-4B9D-8D82-E1F9C90A4B4A}" dt="2024-05-25T17:47:04.310" v="9326"/>
      <pc:docMkLst>
        <pc:docMk/>
      </pc:docMkLst>
      <pc:sldChg chg="modSp del mod setBg">
        <pc:chgData name="איתן גרמן" userId="966cfa0a-d41f-40c3-9981-500308d2a10f" providerId="ADAL" clId="{744B79FB-9DC0-4B9D-8D82-E1F9C90A4B4A}" dt="2024-05-06T16:34:54.595" v="857" actId="47"/>
        <pc:sldMkLst>
          <pc:docMk/>
          <pc:sldMk cId="3945580448" sldId="256"/>
        </pc:sldMkLst>
        <pc:picChg chg="mod">
          <ac:chgData name="איתן גרמן" userId="966cfa0a-d41f-40c3-9981-500308d2a10f" providerId="ADAL" clId="{744B79FB-9DC0-4B9D-8D82-E1F9C90A4B4A}" dt="2024-05-06T16:12:59.084" v="0" actId="1076"/>
          <ac:picMkLst>
            <pc:docMk/>
            <pc:sldMk cId="3945580448" sldId="256"/>
            <ac:picMk id="6" creationId="{F96B1525-FCA7-F8F7-382A-20036EBE4515}"/>
          </ac:picMkLst>
        </pc:picChg>
      </pc:sldChg>
      <pc:sldChg chg="modSp mod modTransition setBg">
        <pc:chgData name="איתן גרמן" userId="966cfa0a-d41f-40c3-9981-500308d2a10f" providerId="ADAL" clId="{744B79FB-9DC0-4B9D-8D82-E1F9C90A4B4A}" dt="2024-05-15T18:13:01.773" v="6639" actId="20577"/>
        <pc:sldMkLst>
          <pc:docMk/>
          <pc:sldMk cId="2975013128" sldId="257"/>
        </pc:sldMkLst>
        <pc:spChg chg="mod">
          <ac:chgData name="איתן גרמן" userId="966cfa0a-d41f-40c3-9981-500308d2a10f" providerId="ADAL" clId="{744B79FB-9DC0-4B9D-8D82-E1F9C90A4B4A}" dt="2024-05-15T18:12:25.271" v="6610" actId="122"/>
          <ac:spMkLst>
            <pc:docMk/>
            <pc:sldMk cId="2975013128" sldId="257"/>
            <ac:spMk id="2" creationId="{584E48E3-21F6-4F48-F2A7-444D9C6CA83D}"/>
          </ac:spMkLst>
        </pc:spChg>
        <pc:spChg chg="mod">
          <ac:chgData name="איתן גרמן" userId="966cfa0a-d41f-40c3-9981-500308d2a10f" providerId="ADAL" clId="{744B79FB-9DC0-4B9D-8D82-E1F9C90A4B4A}" dt="2024-05-15T18:13:01.773" v="6639" actId="20577"/>
          <ac:spMkLst>
            <pc:docMk/>
            <pc:sldMk cId="2975013128" sldId="257"/>
            <ac:spMk id="5" creationId="{F3AF1536-7E75-E4FB-5313-22AD4AE41B6B}"/>
          </ac:spMkLst>
        </pc:spChg>
      </pc:sldChg>
      <pc:sldChg chg="addSp modSp mod modTransition setBg modAnim">
        <pc:chgData name="איתן גרמן" userId="966cfa0a-d41f-40c3-9981-500308d2a10f" providerId="ADAL" clId="{744B79FB-9DC0-4B9D-8D82-E1F9C90A4B4A}" dt="2024-05-15T17:35:43.506" v="6558"/>
        <pc:sldMkLst>
          <pc:docMk/>
          <pc:sldMk cId="1835562571" sldId="258"/>
        </pc:sldMkLst>
        <pc:picChg chg="add mod modCrop">
          <ac:chgData name="איתן גרמן" userId="966cfa0a-d41f-40c3-9981-500308d2a10f" providerId="ADAL" clId="{744B79FB-9DC0-4B9D-8D82-E1F9C90A4B4A}" dt="2024-05-06T16:44:57.597" v="891" actId="732"/>
          <ac:picMkLst>
            <pc:docMk/>
            <pc:sldMk cId="1835562571" sldId="258"/>
            <ac:picMk id="4" creationId="{1BEAD617-C291-4C42-649F-8905FE9FC424}"/>
          </ac:picMkLst>
        </pc:picChg>
        <pc:picChg chg="add mod ord">
          <ac:chgData name="איתן גרמן" userId="966cfa0a-d41f-40c3-9981-500308d2a10f" providerId="ADAL" clId="{744B79FB-9DC0-4B9D-8D82-E1F9C90A4B4A}" dt="2024-05-06T16:42:39.937" v="884" actId="14861"/>
          <ac:picMkLst>
            <pc:docMk/>
            <pc:sldMk cId="1835562571" sldId="258"/>
            <ac:picMk id="8" creationId="{3A376554-4E69-1514-593F-BA3D48BAC537}"/>
          </ac:picMkLst>
        </pc:picChg>
      </pc:sldChg>
      <pc:sldChg chg="modSp mod setBg">
        <pc:chgData name="איתן גרמן" userId="966cfa0a-d41f-40c3-9981-500308d2a10f" providerId="ADAL" clId="{744B79FB-9DC0-4B9D-8D82-E1F9C90A4B4A}" dt="2024-05-15T16:58:53.847" v="5674" actId="1076"/>
        <pc:sldMkLst>
          <pc:docMk/>
          <pc:sldMk cId="2411656165" sldId="260"/>
        </pc:sldMkLst>
        <pc:spChg chg="mod">
          <ac:chgData name="איתן גרמן" userId="966cfa0a-d41f-40c3-9981-500308d2a10f" providerId="ADAL" clId="{744B79FB-9DC0-4B9D-8D82-E1F9C90A4B4A}" dt="2024-05-15T16:58:53.847" v="5674" actId="1076"/>
          <ac:spMkLst>
            <pc:docMk/>
            <pc:sldMk cId="2411656165" sldId="260"/>
            <ac:spMk id="2" creationId="{49C3FD58-D90B-55DF-9FD7-5C3B426C1477}"/>
          </ac:spMkLst>
        </pc:spChg>
      </pc:sldChg>
      <pc:sldChg chg="addSp modSp mod setBg">
        <pc:chgData name="איתן גרמן" userId="966cfa0a-d41f-40c3-9981-500308d2a10f" providerId="ADAL" clId="{744B79FB-9DC0-4B9D-8D82-E1F9C90A4B4A}" dt="2024-05-06T16:57:05.002" v="936" actId="1076"/>
        <pc:sldMkLst>
          <pc:docMk/>
          <pc:sldMk cId="243969639" sldId="261"/>
        </pc:sldMkLst>
        <pc:spChg chg="mod">
          <ac:chgData name="איתן גרמן" userId="966cfa0a-d41f-40c3-9981-500308d2a10f" providerId="ADAL" clId="{744B79FB-9DC0-4B9D-8D82-E1F9C90A4B4A}" dt="2024-05-06T16:57:05.002" v="936" actId="1076"/>
          <ac:spMkLst>
            <pc:docMk/>
            <pc:sldMk cId="243969639" sldId="261"/>
            <ac:spMk id="2" creationId="{975013BE-4AE6-B5B8-B19C-C28ABD911F8B}"/>
          </ac:spMkLst>
        </pc:spChg>
        <pc:spChg chg="add mod ord">
          <ac:chgData name="איתן גרמן" userId="966cfa0a-d41f-40c3-9981-500308d2a10f" providerId="ADAL" clId="{744B79FB-9DC0-4B9D-8D82-E1F9C90A4B4A}" dt="2024-05-06T16:57:02.134" v="935" actId="1076"/>
          <ac:spMkLst>
            <pc:docMk/>
            <pc:sldMk cId="243969639" sldId="261"/>
            <ac:spMk id="3" creationId="{F1720EC0-8A23-74C1-59A7-CB1A81783F90}"/>
          </ac:spMkLst>
        </pc:spChg>
      </pc:sldChg>
      <pc:sldChg chg="modSp mod setBg modNotesTx">
        <pc:chgData name="איתן גרמן" userId="966cfa0a-d41f-40c3-9981-500308d2a10f" providerId="ADAL" clId="{744B79FB-9DC0-4B9D-8D82-E1F9C90A4B4A}" dt="2024-05-25T09:26:24.062" v="8189" actId="20577"/>
        <pc:sldMkLst>
          <pc:docMk/>
          <pc:sldMk cId="1972621993" sldId="262"/>
        </pc:sldMkLst>
        <pc:spChg chg="mod">
          <ac:chgData name="איתן גרמן" userId="966cfa0a-d41f-40c3-9981-500308d2a10f" providerId="ADAL" clId="{744B79FB-9DC0-4B9D-8D82-E1F9C90A4B4A}" dt="2024-05-06T16:52:34.838" v="916" actId="20577"/>
          <ac:spMkLst>
            <pc:docMk/>
            <pc:sldMk cId="1972621993" sldId="262"/>
            <ac:spMk id="2" creationId="{D253C5C6-B4E1-A116-53C4-292F4DAAC4BA}"/>
          </ac:spMkLst>
        </pc:spChg>
        <pc:spChg chg="mod">
          <ac:chgData name="איתן גרמן" userId="966cfa0a-d41f-40c3-9981-500308d2a10f" providerId="ADAL" clId="{744B79FB-9DC0-4B9D-8D82-E1F9C90A4B4A}" dt="2024-05-25T09:22:44.401" v="7675" actId="20577"/>
          <ac:spMkLst>
            <pc:docMk/>
            <pc:sldMk cId="1972621993" sldId="262"/>
            <ac:spMk id="30" creationId="{F73921BD-D832-D0AB-3C0F-704B4D8C36B9}"/>
          </ac:spMkLst>
        </pc:spChg>
        <pc:picChg chg="mod">
          <ac:chgData name="איתן גרמן" userId="966cfa0a-d41f-40c3-9981-500308d2a10f" providerId="ADAL" clId="{744B79FB-9DC0-4B9D-8D82-E1F9C90A4B4A}" dt="2024-05-06T16:49:58.644" v="911" actId="14100"/>
          <ac:picMkLst>
            <pc:docMk/>
            <pc:sldMk cId="1972621993" sldId="262"/>
            <ac:picMk id="5" creationId="{9B30A977-A06B-7306-E82E-3FDF32599A6D}"/>
          </ac:picMkLst>
        </pc:picChg>
      </pc:sldChg>
      <pc:sldChg chg="addSp delSp modSp new mod modTransition setBg">
        <pc:chgData name="איתן גרמן" userId="966cfa0a-d41f-40c3-9981-500308d2a10f" providerId="ADAL" clId="{744B79FB-9DC0-4B9D-8D82-E1F9C90A4B4A}" dt="2024-05-15T18:11:01.030" v="6591"/>
        <pc:sldMkLst>
          <pc:docMk/>
          <pc:sldMk cId="3811263449" sldId="263"/>
        </pc:sldMkLst>
        <pc:spChg chg="del">
          <ac:chgData name="איתן גרמן" userId="966cfa0a-d41f-40c3-9981-500308d2a10f" providerId="ADAL" clId="{744B79FB-9DC0-4B9D-8D82-E1F9C90A4B4A}" dt="2024-05-06T16:15:44.342" v="6" actId="478"/>
          <ac:spMkLst>
            <pc:docMk/>
            <pc:sldMk cId="3811263449" sldId="263"/>
            <ac:spMk id="2" creationId="{D76D04EE-842F-5DF5-15E1-DCA664344651}"/>
          </ac:spMkLst>
        </pc:spChg>
        <pc:spChg chg="del">
          <ac:chgData name="איתן גרמן" userId="966cfa0a-d41f-40c3-9981-500308d2a10f" providerId="ADAL" clId="{744B79FB-9DC0-4B9D-8D82-E1F9C90A4B4A}" dt="2024-05-06T16:15:41.203" v="5" actId="478"/>
          <ac:spMkLst>
            <pc:docMk/>
            <pc:sldMk cId="3811263449" sldId="263"/>
            <ac:spMk id="3" creationId="{9987405B-DD86-E38F-8DC1-D6EC0803958D}"/>
          </ac:spMkLst>
        </pc:spChg>
        <pc:spChg chg="add mod">
          <ac:chgData name="איתן גרמן" userId="966cfa0a-d41f-40c3-9981-500308d2a10f" providerId="ADAL" clId="{744B79FB-9DC0-4B9D-8D82-E1F9C90A4B4A}" dt="2024-05-06T16:15:40.060" v="4"/>
          <ac:spMkLst>
            <pc:docMk/>
            <pc:sldMk cId="3811263449" sldId="263"/>
            <ac:spMk id="4" creationId="{A84968E0-E583-908F-0EA1-2D1188899462}"/>
          </ac:spMkLst>
        </pc:spChg>
        <pc:spChg chg="add mod ord">
          <ac:chgData name="איתן גרמן" userId="966cfa0a-d41f-40c3-9981-500308d2a10f" providerId="ADAL" clId="{744B79FB-9DC0-4B9D-8D82-E1F9C90A4B4A}" dt="2024-05-06T16:31:46.402" v="844" actId="1076"/>
          <ac:spMkLst>
            <pc:docMk/>
            <pc:sldMk cId="3811263449" sldId="263"/>
            <ac:spMk id="5" creationId="{527CDFAC-C1D2-0AE4-2C07-5FB6C38E9232}"/>
          </ac:spMkLst>
        </pc:spChg>
        <pc:spChg chg="add mod">
          <ac:chgData name="איתן גרמן" userId="966cfa0a-d41f-40c3-9981-500308d2a10f" providerId="ADAL" clId="{744B79FB-9DC0-4B9D-8D82-E1F9C90A4B4A}" dt="2024-05-06T16:32:37.718" v="855" actId="27636"/>
          <ac:spMkLst>
            <pc:docMk/>
            <pc:sldMk cId="3811263449" sldId="263"/>
            <ac:spMk id="8" creationId="{925F1EE8-08D6-556A-1E12-DF67E30E68FF}"/>
          </ac:spMkLst>
        </pc:spChg>
        <pc:spChg chg="add mod ord">
          <ac:chgData name="איתן גרמן" userId="966cfa0a-d41f-40c3-9981-500308d2a10f" providerId="ADAL" clId="{744B79FB-9DC0-4B9D-8D82-E1F9C90A4B4A}" dt="2024-05-06T16:34:10.462" v="856" actId="207"/>
          <ac:spMkLst>
            <pc:docMk/>
            <pc:sldMk cId="3811263449" sldId="263"/>
            <ac:spMk id="9" creationId="{662B65ED-909A-5351-DE0E-8147313BF7C3}"/>
          </ac:spMkLst>
        </pc:spChg>
        <pc:picChg chg="add del mod">
          <ac:chgData name="איתן גרמן" userId="966cfa0a-d41f-40c3-9981-500308d2a10f" providerId="ADAL" clId="{744B79FB-9DC0-4B9D-8D82-E1F9C90A4B4A}" dt="2024-05-15T16:20:59.136" v="2603" actId="478"/>
          <ac:picMkLst>
            <pc:docMk/>
            <pc:sldMk cId="3811263449" sldId="263"/>
            <ac:picMk id="3" creationId="{B53E1BBA-DFCD-25F5-5E75-50C9C1F4765A}"/>
          </ac:picMkLst>
        </pc:picChg>
        <pc:picChg chg="add del mod">
          <ac:chgData name="איתן גרמן" userId="966cfa0a-d41f-40c3-9981-500308d2a10f" providerId="ADAL" clId="{744B79FB-9DC0-4B9D-8D82-E1F9C90A4B4A}" dt="2024-05-15T16:20:48.585" v="2601" actId="478"/>
          <ac:picMkLst>
            <pc:docMk/>
            <pc:sldMk cId="3811263449" sldId="263"/>
            <ac:picMk id="6" creationId="{D7612174-C275-C537-042E-0F536670A8B0}"/>
          </ac:picMkLst>
        </pc:picChg>
        <pc:picChg chg="add mod">
          <ac:chgData name="איתן גרמן" userId="966cfa0a-d41f-40c3-9981-500308d2a10f" providerId="ADAL" clId="{744B79FB-9DC0-4B9D-8D82-E1F9C90A4B4A}" dt="2024-05-06T16:27:02.532" v="821" actId="1076"/>
          <ac:picMkLst>
            <pc:docMk/>
            <pc:sldMk cId="3811263449" sldId="263"/>
            <ac:picMk id="7" creationId="{D8288263-C797-6F10-567A-29DCAF22496B}"/>
          </ac:picMkLst>
        </pc:picChg>
        <pc:picChg chg="add mod">
          <ac:chgData name="איתן גרמן" userId="966cfa0a-d41f-40c3-9981-500308d2a10f" providerId="ADAL" clId="{744B79FB-9DC0-4B9D-8D82-E1F9C90A4B4A}" dt="2024-05-15T16:21:15.778" v="2609" actId="1076"/>
          <ac:picMkLst>
            <pc:docMk/>
            <pc:sldMk cId="3811263449" sldId="263"/>
            <ac:picMk id="10" creationId="{406D22A0-1FC8-05DC-F1D5-5C6F201312F0}"/>
          </ac:picMkLst>
        </pc:picChg>
      </pc:sldChg>
      <pc:sldChg chg="modSp mod">
        <pc:chgData name="איתן גרמן" userId="966cfa0a-d41f-40c3-9981-500308d2a10f" providerId="ADAL" clId="{744B79FB-9DC0-4B9D-8D82-E1F9C90A4B4A}" dt="2024-05-25T09:36:28.507" v="8200" actId="27636"/>
        <pc:sldMkLst>
          <pc:docMk/>
          <pc:sldMk cId="95358714" sldId="265"/>
        </pc:sldMkLst>
        <pc:spChg chg="mod">
          <ac:chgData name="איתן גרמן" userId="966cfa0a-d41f-40c3-9981-500308d2a10f" providerId="ADAL" clId="{744B79FB-9DC0-4B9D-8D82-E1F9C90A4B4A}" dt="2024-05-25T09:36:28.507" v="8200" actId="27636"/>
          <ac:spMkLst>
            <pc:docMk/>
            <pc:sldMk cId="95358714" sldId="265"/>
            <ac:spMk id="3" creationId="{534A7BB6-2E9B-F66A-332F-42BEFAE55C35}"/>
          </ac:spMkLst>
        </pc:spChg>
      </pc:sldChg>
      <pc:sldChg chg="addSp delSp modSp mod">
        <pc:chgData name="איתן גרמן" userId="966cfa0a-d41f-40c3-9981-500308d2a10f" providerId="ADAL" clId="{744B79FB-9DC0-4B9D-8D82-E1F9C90A4B4A}" dt="2024-05-06T17:06:36.285" v="1002" actId="14100"/>
        <pc:sldMkLst>
          <pc:docMk/>
          <pc:sldMk cId="480165777" sldId="266"/>
        </pc:sldMkLst>
        <pc:spChg chg="add del mod">
          <ac:chgData name="איתן גרמן" userId="966cfa0a-d41f-40c3-9981-500308d2a10f" providerId="ADAL" clId="{744B79FB-9DC0-4B9D-8D82-E1F9C90A4B4A}" dt="2024-05-06T17:06:30.758" v="998"/>
          <ac:spMkLst>
            <pc:docMk/>
            <pc:sldMk cId="480165777" sldId="266"/>
            <ac:spMk id="6" creationId="{8931CCF6-BF5A-7FE0-5F84-4266B099967A}"/>
          </ac:spMkLst>
        </pc:spChg>
        <pc:picChg chg="del">
          <ac:chgData name="איתן גרמן" userId="966cfa0a-d41f-40c3-9981-500308d2a10f" providerId="ADAL" clId="{744B79FB-9DC0-4B9D-8D82-E1F9C90A4B4A}" dt="2024-05-06T17:06:28.936" v="997" actId="478"/>
          <ac:picMkLst>
            <pc:docMk/>
            <pc:sldMk cId="480165777" sldId="266"/>
            <ac:picMk id="5" creationId="{9BF29E70-9127-C2F0-4D5B-7A94484156F1}"/>
          </ac:picMkLst>
        </pc:picChg>
        <pc:picChg chg="add mod">
          <ac:chgData name="איתן גרמן" userId="966cfa0a-d41f-40c3-9981-500308d2a10f" providerId="ADAL" clId="{744B79FB-9DC0-4B9D-8D82-E1F9C90A4B4A}" dt="2024-05-06T17:06:36.285" v="1002" actId="14100"/>
          <ac:picMkLst>
            <pc:docMk/>
            <pc:sldMk cId="480165777" sldId="266"/>
            <ac:picMk id="8" creationId="{ED7151D4-A550-9206-7591-BA44C3FA0707}"/>
          </ac:picMkLst>
        </pc:picChg>
      </pc:sldChg>
      <pc:sldChg chg="addSp delSp modSp mod delAnim modAnim modNotesTx">
        <pc:chgData name="איתן גרמן" userId="966cfa0a-d41f-40c3-9981-500308d2a10f" providerId="ADAL" clId="{744B79FB-9DC0-4B9D-8D82-E1F9C90A4B4A}" dt="2024-05-25T17:47:04.310" v="9326"/>
        <pc:sldMkLst>
          <pc:docMk/>
          <pc:sldMk cId="3327612798" sldId="267"/>
        </pc:sldMkLst>
        <pc:spChg chg="mod">
          <ac:chgData name="איתן גרמן" userId="966cfa0a-d41f-40c3-9981-500308d2a10f" providerId="ADAL" clId="{744B79FB-9DC0-4B9D-8D82-E1F9C90A4B4A}" dt="2024-05-25T09:39:52.081" v="8278" actId="20577"/>
          <ac:spMkLst>
            <pc:docMk/>
            <pc:sldMk cId="3327612798" sldId="267"/>
            <ac:spMk id="3" creationId="{90F59D65-3C43-C42C-C7E3-E5F558B028A0}"/>
          </ac:spMkLst>
        </pc:spChg>
        <pc:spChg chg="add del mod ord">
          <ac:chgData name="איתן גרמן" userId="966cfa0a-d41f-40c3-9981-500308d2a10f" providerId="ADAL" clId="{744B79FB-9DC0-4B9D-8D82-E1F9C90A4B4A}" dt="2024-05-15T16:16:31.581" v="2534" actId="478"/>
          <ac:spMkLst>
            <pc:docMk/>
            <pc:sldMk cId="3327612798" sldId="267"/>
            <ac:spMk id="4" creationId="{D187A2A9-CE92-5F89-F96E-6A95BC60621C}"/>
          </ac:spMkLst>
        </pc:spChg>
        <pc:picChg chg="add mod">
          <ac:chgData name="איתן גרמן" userId="966cfa0a-d41f-40c3-9981-500308d2a10f" providerId="ADAL" clId="{744B79FB-9DC0-4B9D-8D82-E1F9C90A4B4A}" dt="2024-05-24T16:23:17.523" v="6851" actId="1076"/>
          <ac:picMkLst>
            <pc:docMk/>
            <pc:sldMk cId="3327612798" sldId="267"/>
            <ac:picMk id="4" creationId="{28827A1C-8DF9-B818-498A-5970422DEB98}"/>
          </ac:picMkLst>
        </pc:picChg>
        <pc:picChg chg="add mod">
          <ac:chgData name="איתן גרמן" userId="966cfa0a-d41f-40c3-9981-500308d2a10f" providerId="ADAL" clId="{744B79FB-9DC0-4B9D-8D82-E1F9C90A4B4A}" dt="2024-05-24T16:24:13.694" v="6858" actId="1076"/>
          <ac:picMkLst>
            <pc:docMk/>
            <pc:sldMk cId="3327612798" sldId="267"/>
            <ac:picMk id="5" creationId="{72473141-837B-C801-8615-9F839508EBC9}"/>
          </ac:picMkLst>
        </pc:picChg>
        <pc:picChg chg="add del mod">
          <ac:chgData name="איתן גרמן" userId="966cfa0a-d41f-40c3-9981-500308d2a10f" providerId="ADAL" clId="{744B79FB-9DC0-4B9D-8D82-E1F9C90A4B4A}" dt="2024-05-24T16:20:11.597" v="6816" actId="478"/>
          <ac:picMkLst>
            <pc:docMk/>
            <pc:sldMk cId="3327612798" sldId="267"/>
            <ac:picMk id="7" creationId="{DF853A5D-87B3-E5E9-12AC-5FCAC812E895}"/>
          </ac:picMkLst>
        </pc:picChg>
        <pc:picChg chg="add del">
          <ac:chgData name="איתן גרמן" userId="966cfa0a-d41f-40c3-9981-500308d2a10f" providerId="ADAL" clId="{744B79FB-9DC0-4B9D-8D82-E1F9C90A4B4A}" dt="2024-05-24T16:20:57.782" v="6823" actId="478"/>
          <ac:picMkLst>
            <pc:docMk/>
            <pc:sldMk cId="3327612798" sldId="267"/>
            <ac:picMk id="12" creationId="{82F1F196-E1B1-7291-0629-23A94356E514}"/>
          </ac:picMkLst>
        </pc:picChg>
        <pc:picChg chg="add mod">
          <ac:chgData name="איתן גרמן" userId="966cfa0a-d41f-40c3-9981-500308d2a10f" providerId="ADAL" clId="{744B79FB-9DC0-4B9D-8D82-E1F9C90A4B4A}" dt="2024-05-24T16:23:14.484" v="6850" actId="14100"/>
          <ac:picMkLst>
            <pc:docMk/>
            <pc:sldMk cId="3327612798" sldId="267"/>
            <ac:picMk id="1026" creationId="{7CBE9F6D-0280-DC28-EFB8-0632DF03B347}"/>
          </ac:picMkLst>
        </pc:picChg>
        <pc:picChg chg="add del">
          <ac:chgData name="איתן גרמן" userId="966cfa0a-d41f-40c3-9981-500308d2a10f" providerId="ADAL" clId="{744B79FB-9DC0-4B9D-8D82-E1F9C90A4B4A}" dt="2024-05-24T16:20:57.782" v="6823" actId="478"/>
          <ac:picMkLst>
            <pc:docMk/>
            <pc:sldMk cId="3327612798" sldId="267"/>
            <ac:picMk id="1028" creationId="{7234058D-66E3-62BA-2429-9E7932E06537}"/>
          </ac:picMkLst>
        </pc:picChg>
      </pc:sldChg>
      <pc:sldChg chg="modSp mod modNotesTx">
        <pc:chgData name="איתן גרמן" userId="966cfa0a-d41f-40c3-9981-500308d2a10f" providerId="ADAL" clId="{744B79FB-9DC0-4B9D-8D82-E1F9C90A4B4A}" dt="2024-05-20T15:43:38.195" v="6681" actId="20577"/>
        <pc:sldMkLst>
          <pc:docMk/>
          <pc:sldMk cId="2219062162" sldId="268"/>
        </pc:sldMkLst>
        <pc:picChg chg="mod">
          <ac:chgData name="איתן גרמן" userId="966cfa0a-d41f-40c3-9981-500308d2a10f" providerId="ADAL" clId="{744B79FB-9DC0-4B9D-8D82-E1F9C90A4B4A}" dt="2024-05-06T17:44:34.017" v="1136" actId="14100"/>
          <ac:picMkLst>
            <pc:docMk/>
            <pc:sldMk cId="2219062162" sldId="268"/>
            <ac:picMk id="7" creationId="{385C8681-DED9-DD79-8937-63708FBB8254}"/>
          </ac:picMkLst>
        </pc:picChg>
        <pc:picChg chg="mod">
          <ac:chgData name="איתן גרמן" userId="966cfa0a-d41f-40c3-9981-500308d2a10f" providerId="ADAL" clId="{744B79FB-9DC0-4B9D-8D82-E1F9C90A4B4A}" dt="2024-05-06T17:45:31.690" v="1144" actId="1076"/>
          <ac:picMkLst>
            <pc:docMk/>
            <pc:sldMk cId="2219062162" sldId="268"/>
            <ac:picMk id="11" creationId="{65527D91-111A-8479-CFFF-916B0C2745F1}"/>
          </ac:picMkLst>
        </pc:picChg>
      </pc:sldChg>
      <pc:sldChg chg="addSp modSp mod modNotesTx">
        <pc:chgData name="איתן גרמן" userId="966cfa0a-d41f-40c3-9981-500308d2a10f" providerId="ADAL" clId="{744B79FB-9DC0-4B9D-8D82-E1F9C90A4B4A}" dt="2024-05-25T09:48:08.620" v="8869" actId="20577"/>
        <pc:sldMkLst>
          <pc:docMk/>
          <pc:sldMk cId="2440445662" sldId="269"/>
        </pc:sldMkLst>
        <pc:spChg chg="add mod ord">
          <ac:chgData name="איתן גרמן" userId="966cfa0a-d41f-40c3-9981-500308d2a10f" providerId="ADAL" clId="{744B79FB-9DC0-4B9D-8D82-E1F9C90A4B4A}" dt="2024-05-15T16:06:49.597" v="1269" actId="14100"/>
          <ac:spMkLst>
            <pc:docMk/>
            <pc:sldMk cId="2440445662" sldId="269"/>
            <ac:spMk id="4" creationId="{7AF29885-AD58-B7FD-4AFE-627FF358E5D6}"/>
          </ac:spMkLst>
        </pc:spChg>
      </pc:sldChg>
      <pc:sldChg chg="addSp delSp modSp new add del mod setBg modAnim">
        <pc:chgData name="איתן גרמן" userId="966cfa0a-d41f-40c3-9981-500308d2a10f" providerId="ADAL" clId="{744B79FB-9DC0-4B9D-8D82-E1F9C90A4B4A}" dt="2024-05-25T10:32:39.399" v="8998" actId="1076"/>
        <pc:sldMkLst>
          <pc:docMk/>
          <pc:sldMk cId="1903255223" sldId="270"/>
        </pc:sldMkLst>
        <pc:spChg chg="add del mod">
          <ac:chgData name="איתן גרמן" userId="966cfa0a-d41f-40c3-9981-500308d2a10f" providerId="ADAL" clId="{744B79FB-9DC0-4B9D-8D82-E1F9C90A4B4A}" dt="2024-05-15T16:05:22.543" v="1251" actId="27636"/>
          <ac:spMkLst>
            <pc:docMk/>
            <pc:sldMk cId="1903255223" sldId="270"/>
            <ac:spMk id="2" creationId="{F229C52A-F088-366E-94C0-10D1C9D6DCC4}"/>
          </ac:spMkLst>
        </pc:spChg>
        <pc:spChg chg="add del mod">
          <ac:chgData name="איתן גרמן" userId="966cfa0a-d41f-40c3-9981-500308d2a10f" providerId="ADAL" clId="{744B79FB-9DC0-4B9D-8D82-E1F9C90A4B4A}" dt="2024-05-25T09:08:46.044" v="7134" actId="1076"/>
          <ac:spMkLst>
            <pc:docMk/>
            <pc:sldMk cId="1903255223" sldId="270"/>
            <ac:spMk id="3" creationId="{C4FCA7EB-8155-7572-8CDF-EAB0502E9FAD}"/>
          </ac:spMkLst>
        </pc:spChg>
        <pc:spChg chg="add mod ord">
          <ac:chgData name="איתן גרמן" userId="966cfa0a-d41f-40c3-9981-500308d2a10f" providerId="ADAL" clId="{744B79FB-9DC0-4B9D-8D82-E1F9C90A4B4A}" dt="2024-05-25T10:12:08.678" v="8911" actId="1076"/>
          <ac:spMkLst>
            <pc:docMk/>
            <pc:sldMk cId="1903255223" sldId="270"/>
            <ac:spMk id="4" creationId="{5E9155F7-015B-3910-DCAD-96431ACD4A5F}"/>
          </ac:spMkLst>
        </pc:spChg>
        <pc:spChg chg="add del">
          <ac:chgData name="איתן גרמן" userId="966cfa0a-d41f-40c3-9981-500308d2a10f" providerId="ADAL" clId="{744B79FB-9DC0-4B9D-8D82-E1F9C90A4B4A}" dt="2024-05-07T15:46:13.643" v="1148" actId="22"/>
          <ac:spMkLst>
            <pc:docMk/>
            <pc:sldMk cId="1903255223" sldId="270"/>
            <ac:spMk id="5" creationId="{978F6FA7-C8A1-BDCD-70F9-A5E7AE0906F0}"/>
          </ac:spMkLst>
        </pc:spChg>
        <pc:spChg chg="add del">
          <ac:chgData name="איתן גרמן" userId="966cfa0a-d41f-40c3-9981-500308d2a10f" providerId="ADAL" clId="{744B79FB-9DC0-4B9D-8D82-E1F9C90A4B4A}" dt="2024-05-07T15:46:47.530" v="1153" actId="26606"/>
          <ac:spMkLst>
            <pc:docMk/>
            <pc:sldMk cId="1903255223" sldId="270"/>
            <ac:spMk id="12" creationId="{42A4FC2C-047E-45A5-965D-8E1E3BF09BC6}"/>
          </ac:spMkLst>
        </pc:spChg>
        <pc:picChg chg="add del mod">
          <ac:chgData name="איתן גרמן" userId="966cfa0a-d41f-40c3-9981-500308d2a10f" providerId="ADAL" clId="{744B79FB-9DC0-4B9D-8D82-E1F9C90A4B4A}" dt="2024-05-12T16:56:03.430" v="1180" actId="478"/>
          <ac:picMkLst>
            <pc:docMk/>
            <pc:sldMk cId="1903255223" sldId="270"/>
            <ac:picMk id="5" creationId="{6FCC9D97-5352-AF36-73CE-63FB603A624D}"/>
          </ac:picMkLst>
        </pc:picChg>
        <pc:picChg chg="add mod">
          <ac:chgData name="איתן גרמן" userId="966cfa0a-d41f-40c3-9981-500308d2a10f" providerId="ADAL" clId="{744B79FB-9DC0-4B9D-8D82-E1F9C90A4B4A}" dt="2024-05-25T10:32:06.002" v="8986" actId="1076"/>
          <ac:picMkLst>
            <pc:docMk/>
            <pc:sldMk cId="1903255223" sldId="270"/>
            <ac:picMk id="5" creationId="{BAE94A84-D921-4FC1-428B-963420E49F63}"/>
          </ac:picMkLst>
        </pc:picChg>
        <pc:picChg chg="add mod">
          <ac:chgData name="איתן גרמן" userId="966cfa0a-d41f-40c3-9981-500308d2a10f" providerId="ADAL" clId="{744B79FB-9DC0-4B9D-8D82-E1F9C90A4B4A}" dt="2024-05-25T10:32:37.302" v="8997" actId="1076"/>
          <ac:picMkLst>
            <pc:docMk/>
            <pc:sldMk cId="1903255223" sldId="270"/>
            <ac:picMk id="6" creationId="{227C8AB8-1EEA-5543-14D5-0FDA1EA3118B}"/>
          </ac:picMkLst>
        </pc:picChg>
        <pc:picChg chg="add del mod">
          <ac:chgData name="איתן גרמן" userId="966cfa0a-d41f-40c3-9981-500308d2a10f" providerId="ADAL" clId="{744B79FB-9DC0-4B9D-8D82-E1F9C90A4B4A}" dt="2024-05-07T15:48:59.813" v="1154" actId="478"/>
          <ac:picMkLst>
            <pc:docMk/>
            <pc:sldMk cId="1903255223" sldId="270"/>
            <ac:picMk id="7" creationId="{29A219C9-779A-0AC1-C164-CAE33CE62448}"/>
          </ac:picMkLst>
        </pc:picChg>
        <pc:picChg chg="add mod">
          <ac:chgData name="איתן גרמן" userId="966cfa0a-d41f-40c3-9981-500308d2a10f" providerId="ADAL" clId="{744B79FB-9DC0-4B9D-8D82-E1F9C90A4B4A}" dt="2024-05-25T10:10:16.112" v="8899" actId="1076"/>
          <ac:picMkLst>
            <pc:docMk/>
            <pc:sldMk cId="1903255223" sldId="270"/>
            <ac:picMk id="7" creationId="{E3604C6E-C907-5F30-A023-3D94B9DBE43D}"/>
          </ac:picMkLst>
        </pc:picChg>
        <pc:picChg chg="add mod">
          <ac:chgData name="איתן גרמן" userId="966cfa0a-d41f-40c3-9981-500308d2a10f" providerId="ADAL" clId="{744B79FB-9DC0-4B9D-8D82-E1F9C90A4B4A}" dt="2024-05-25T10:32:39.399" v="8998" actId="1076"/>
          <ac:picMkLst>
            <pc:docMk/>
            <pc:sldMk cId="1903255223" sldId="270"/>
            <ac:picMk id="8" creationId="{C35E6C06-70C9-7C22-E47B-B54BF539D97D}"/>
          </ac:picMkLst>
        </pc:picChg>
        <pc:picChg chg="add del mod">
          <ac:chgData name="איתן גרמן" userId="966cfa0a-d41f-40c3-9981-500308d2a10f" providerId="ADAL" clId="{744B79FB-9DC0-4B9D-8D82-E1F9C90A4B4A}" dt="2024-05-12T16:55:40.796" v="1174" actId="478"/>
          <ac:picMkLst>
            <pc:docMk/>
            <pc:sldMk cId="1903255223" sldId="270"/>
            <ac:picMk id="9" creationId="{BEFAC69E-BE9C-F842-713F-8ACC762D0D6C}"/>
          </ac:picMkLst>
        </pc:picChg>
      </pc:sldChg>
      <pc:sldChg chg="addSp delSp modSp new add del mod ord setBg modNotesTx">
        <pc:chgData name="איתן גרמן" userId="966cfa0a-d41f-40c3-9981-500308d2a10f" providerId="ADAL" clId="{744B79FB-9DC0-4B9D-8D82-E1F9C90A4B4A}" dt="2024-05-25T10:13:11.969" v="8914"/>
        <pc:sldMkLst>
          <pc:docMk/>
          <pc:sldMk cId="3493499014" sldId="271"/>
        </pc:sldMkLst>
        <pc:spChg chg="mod">
          <ac:chgData name="איתן גרמן" userId="966cfa0a-d41f-40c3-9981-500308d2a10f" providerId="ADAL" clId="{744B79FB-9DC0-4B9D-8D82-E1F9C90A4B4A}" dt="2024-05-15T16:05:01.281" v="1208" actId="20577"/>
          <ac:spMkLst>
            <pc:docMk/>
            <pc:sldMk cId="3493499014" sldId="271"/>
            <ac:spMk id="2" creationId="{C6FB9E7D-C5E9-BF5B-F5BA-75ED07EC2F41}"/>
          </ac:spMkLst>
        </pc:spChg>
        <pc:spChg chg="mod ord">
          <ac:chgData name="איתן גרמן" userId="966cfa0a-d41f-40c3-9981-500308d2a10f" providerId="ADAL" clId="{744B79FB-9DC0-4B9D-8D82-E1F9C90A4B4A}" dt="2024-05-15T16:09:06.451" v="1454" actId="20577"/>
          <ac:spMkLst>
            <pc:docMk/>
            <pc:sldMk cId="3493499014" sldId="271"/>
            <ac:spMk id="3" creationId="{CF3B74AF-D9CA-858E-CE20-1BE6FA6D9689}"/>
          </ac:spMkLst>
        </pc:spChg>
        <pc:spChg chg="add mod ord">
          <ac:chgData name="איתן גרמן" userId="966cfa0a-d41f-40c3-9981-500308d2a10f" providerId="ADAL" clId="{744B79FB-9DC0-4B9D-8D82-E1F9C90A4B4A}" dt="2024-05-15T16:06:06.088" v="1263" actId="167"/>
          <ac:spMkLst>
            <pc:docMk/>
            <pc:sldMk cId="3493499014" sldId="271"/>
            <ac:spMk id="4" creationId="{B94C5923-F26A-CA02-9F80-AA691547C565}"/>
          </ac:spMkLst>
        </pc:spChg>
        <pc:spChg chg="add del">
          <ac:chgData name="איתן גרמן" userId="966cfa0a-d41f-40c3-9981-500308d2a10f" providerId="ADAL" clId="{744B79FB-9DC0-4B9D-8D82-E1F9C90A4B4A}" dt="2024-05-12T16:43:56.820" v="1168" actId="26606"/>
          <ac:spMkLst>
            <pc:docMk/>
            <pc:sldMk cId="3493499014" sldId="271"/>
            <ac:spMk id="21" creationId="{7ED7575E-88D2-B771-681D-46A7E55415DD}"/>
          </ac:spMkLst>
        </pc:spChg>
        <pc:picChg chg="add del">
          <ac:chgData name="איתן גרמן" userId="966cfa0a-d41f-40c3-9981-500308d2a10f" providerId="ADAL" clId="{744B79FB-9DC0-4B9D-8D82-E1F9C90A4B4A}" dt="2024-05-12T16:41:36.446" v="1159" actId="478"/>
          <ac:picMkLst>
            <pc:docMk/>
            <pc:sldMk cId="3493499014" sldId="271"/>
            <ac:picMk id="5" creationId="{F1606A85-223D-C452-4D0C-C1E57B5800D4}"/>
          </ac:picMkLst>
        </pc:picChg>
        <pc:picChg chg="add mod">
          <ac:chgData name="איתן גרמן" userId="966cfa0a-d41f-40c3-9981-500308d2a10f" providerId="ADAL" clId="{744B79FB-9DC0-4B9D-8D82-E1F9C90A4B4A}" dt="2024-05-12T16:44:02.487" v="1172" actId="1076"/>
          <ac:picMkLst>
            <pc:docMk/>
            <pc:sldMk cId="3493499014" sldId="271"/>
            <ac:picMk id="6" creationId="{03B50F3B-8576-AA2B-C848-281E3F592B98}"/>
          </ac:picMkLst>
        </pc:picChg>
        <pc:cxnChg chg="add del">
          <ac:chgData name="איתן גרמן" userId="966cfa0a-d41f-40c3-9981-500308d2a10f" providerId="ADAL" clId="{744B79FB-9DC0-4B9D-8D82-E1F9C90A4B4A}" dt="2024-05-12T16:43:57.895" v="1170" actId="26606"/>
          <ac:cxnSpMkLst>
            <pc:docMk/>
            <pc:sldMk cId="3493499014" sldId="271"/>
            <ac:cxnSpMk id="11" creationId="{1503BFE4-729B-D9D0-C17B-501E6AF1127A}"/>
          </ac:cxnSpMkLst>
        </pc:cxnChg>
        <pc:cxnChg chg="add del">
          <ac:chgData name="איתן גרמן" userId="966cfa0a-d41f-40c3-9981-500308d2a10f" providerId="ADAL" clId="{744B79FB-9DC0-4B9D-8D82-E1F9C90A4B4A}" dt="2024-05-12T16:43:57.157" v="1169" actId="26606"/>
          <ac:cxnSpMkLst>
            <pc:docMk/>
            <pc:sldMk cId="3493499014" sldId="271"/>
            <ac:cxnSpMk id="16" creationId="{FC23E3B9-5ABF-58B3-E2B0-E9A5DAA90037}"/>
          </ac:cxnSpMkLst>
        </pc:cxnChg>
        <pc:cxnChg chg="add del">
          <ac:chgData name="איתן גרמן" userId="966cfa0a-d41f-40c3-9981-500308d2a10f" providerId="ADAL" clId="{744B79FB-9DC0-4B9D-8D82-E1F9C90A4B4A}" dt="2024-05-12T16:43:56.820" v="1168" actId="26606"/>
          <ac:cxnSpMkLst>
            <pc:docMk/>
            <pc:sldMk cId="3493499014" sldId="271"/>
            <ac:cxnSpMk id="23" creationId="{249EDD1B-F94D-B4E6-ACAA-566B9A26FDE3}"/>
          </ac:cxnSpMkLst>
        </pc:cxnChg>
      </pc:sldChg>
      <pc:sldChg chg="modSp new del mod modNotesTx">
        <pc:chgData name="איתן גרמן" userId="966cfa0a-d41f-40c3-9981-500308d2a10f" providerId="ADAL" clId="{744B79FB-9DC0-4B9D-8D82-E1F9C90A4B4A}" dt="2024-05-15T16:26:55.338" v="3287" actId="2696"/>
        <pc:sldMkLst>
          <pc:docMk/>
          <pc:sldMk cId="3233678127" sldId="272"/>
        </pc:sldMkLst>
        <pc:spChg chg="mod">
          <ac:chgData name="איתן גרמן" userId="966cfa0a-d41f-40c3-9981-500308d2a10f" providerId="ADAL" clId="{744B79FB-9DC0-4B9D-8D82-E1F9C90A4B4A}" dt="2024-05-15T16:25:29.444" v="2977" actId="20577"/>
          <ac:spMkLst>
            <pc:docMk/>
            <pc:sldMk cId="3233678127" sldId="272"/>
            <ac:spMk id="2" creationId="{1F5880A1-11CB-DA7D-2092-42D65C789DA1}"/>
          </ac:spMkLst>
        </pc:spChg>
        <pc:spChg chg="mod">
          <ac:chgData name="איתן גרמן" userId="966cfa0a-d41f-40c3-9981-500308d2a10f" providerId="ADAL" clId="{744B79FB-9DC0-4B9D-8D82-E1F9C90A4B4A}" dt="2024-05-15T16:26:05.172" v="3135" actId="20577"/>
          <ac:spMkLst>
            <pc:docMk/>
            <pc:sldMk cId="3233678127" sldId="272"/>
            <ac:spMk id="3" creationId="{38F90C3B-7F83-E7AB-9EE2-7635A3A64CFB}"/>
          </ac:spMkLst>
        </pc:spChg>
      </pc:sldChg>
      <pc:sldChg chg="addSp modSp new mod setBg modNotesTx">
        <pc:chgData name="איתן גרמן" userId="966cfa0a-d41f-40c3-9981-500308d2a10f" providerId="ADAL" clId="{744B79FB-9DC0-4B9D-8D82-E1F9C90A4B4A}" dt="2024-05-15T16:55:15.922" v="5672" actId="26606"/>
        <pc:sldMkLst>
          <pc:docMk/>
          <pc:sldMk cId="4012812142" sldId="272"/>
        </pc:sldMkLst>
        <pc:spChg chg="mod">
          <ac:chgData name="איתן גרמן" userId="966cfa0a-d41f-40c3-9981-500308d2a10f" providerId="ADAL" clId="{744B79FB-9DC0-4B9D-8D82-E1F9C90A4B4A}" dt="2024-05-15T16:55:15.922" v="5672" actId="26606"/>
          <ac:spMkLst>
            <pc:docMk/>
            <pc:sldMk cId="4012812142" sldId="272"/>
            <ac:spMk id="2" creationId="{6D2121B1-2520-5D04-5CAB-2892B3273ED1}"/>
          </ac:spMkLst>
        </pc:spChg>
        <pc:spChg chg="mod">
          <ac:chgData name="איתן גרמן" userId="966cfa0a-d41f-40c3-9981-500308d2a10f" providerId="ADAL" clId="{744B79FB-9DC0-4B9D-8D82-E1F9C90A4B4A}" dt="2024-05-15T16:55:15.922" v="5672" actId="26606"/>
          <ac:spMkLst>
            <pc:docMk/>
            <pc:sldMk cId="4012812142" sldId="272"/>
            <ac:spMk id="3" creationId="{065A46CA-820D-1E4A-3B57-48DFE8C1AD29}"/>
          </ac:spMkLst>
        </pc:spChg>
        <pc:spChg chg="add">
          <ac:chgData name="איתן גרמן" userId="966cfa0a-d41f-40c3-9981-500308d2a10f" providerId="ADAL" clId="{744B79FB-9DC0-4B9D-8D82-E1F9C90A4B4A}" dt="2024-05-15T16:54:24.473" v="5666"/>
          <ac:spMkLst>
            <pc:docMk/>
            <pc:sldMk cId="4012812142" sldId="272"/>
            <ac:spMk id="4" creationId="{76CFBB2D-195E-EF98-18F9-9523F06B89EE}"/>
          </ac:spMkLst>
        </pc:spChg>
        <pc:spChg chg="add">
          <ac:chgData name="איתן גרמן" userId="966cfa0a-d41f-40c3-9981-500308d2a10f" providerId="ADAL" clId="{744B79FB-9DC0-4B9D-8D82-E1F9C90A4B4A}" dt="2024-05-15T16:54:30.086" v="5667"/>
          <ac:spMkLst>
            <pc:docMk/>
            <pc:sldMk cId="4012812142" sldId="272"/>
            <ac:spMk id="5" creationId="{988EE66F-49E3-FF94-C718-49022A73985F}"/>
          </ac:spMkLst>
        </pc:spChg>
        <pc:spChg chg="add">
          <ac:chgData name="איתן גרמן" userId="966cfa0a-d41f-40c3-9981-500308d2a10f" providerId="ADAL" clId="{744B79FB-9DC0-4B9D-8D82-E1F9C90A4B4A}" dt="2024-05-15T16:55:15.922" v="5672" actId="26606"/>
          <ac:spMkLst>
            <pc:docMk/>
            <pc:sldMk cId="4012812142" sldId="272"/>
            <ac:spMk id="12" creationId="{C0763A76-9F1C-4FC5-82B7-DD475DA461B2}"/>
          </ac:spMkLst>
        </pc:spChg>
        <pc:spChg chg="add">
          <ac:chgData name="איתן גרמן" userId="966cfa0a-d41f-40c3-9981-500308d2a10f" providerId="ADAL" clId="{744B79FB-9DC0-4B9D-8D82-E1F9C90A4B4A}" dt="2024-05-15T16:55:15.922" v="5672" actId="26606"/>
          <ac:spMkLst>
            <pc:docMk/>
            <pc:sldMk cId="4012812142" sldId="272"/>
            <ac:spMk id="14" creationId="{E81BF4F6-F2CF-4984-9D14-D6966D92F99F}"/>
          </ac:spMkLst>
        </pc:spChg>
        <pc:picChg chg="add mod">
          <ac:chgData name="איתן גרמן" userId="966cfa0a-d41f-40c3-9981-500308d2a10f" providerId="ADAL" clId="{744B79FB-9DC0-4B9D-8D82-E1F9C90A4B4A}" dt="2024-05-15T16:55:15.922" v="5672" actId="26606"/>
          <ac:picMkLst>
            <pc:docMk/>
            <pc:sldMk cId="4012812142" sldId="272"/>
            <ac:picMk id="7" creationId="{A9F3377A-1DE1-3246-AF06-A18289DE5049}"/>
          </ac:picMkLst>
        </pc:picChg>
      </pc:sldChg>
      <pc:sldChg chg="addSp delSp modSp new mod modTransition setBg delAnim modAnim modNotesTx">
        <pc:chgData name="איתן גרמן" userId="966cfa0a-d41f-40c3-9981-500308d2a10f" providerId="ADAL" clId="{744B79FB-9DC0-4B9D-8D82-E1F9C90A4B4A}" dt="2024-05-15T18:17:02.494" v="6641"/>
        <pc:sldMkLst>
          <pc:docMk/>
          <pc:sldMk cId="2585034398" sldId="273"/>
        </pc:sldMkLst>
        <pc:spChg chg="del mod">
          <ac:chgData name="איתן גרמן" userId="966cfa0a-d41f-40c3-9981-500308d2a10f" providerId="ADAL" clId="{744B79FB-9DC0-4B9D-8D82-E1F9C90A4B4A}" dt="2024-05-15T17:11:14.762" v="6332" actId="478"/>
          <ac:spMkLst>
            <pc:docMk/>
            <pc:sldMk cId="2585034398" sldId="273"/>
            <ac:spMk id="2" creationId="{55A90CE4-2460-81C9-3D8F-348104D2AD9F}"/>
          </ac:spMkLst>
        </pc:spChg>
        <pc:spChg chg="del mod">
          <ac:chgData name="איתן גרמן" userId="966cfa0a-d41f-40c3-9981-500308d2a10f" providerId="ADAL" clId="{744B79FB-9DC0-4B9D-8D82-E1F9C90A4B4A}" dt="2024-05-15T17:13:02.578" v="6336" actId="478"/>
          <ac:spMkLst>
            <pc:docMk/>
            <pc:sldMk cId="2585034398" sldId="273"/>
            <ac:spMk id="3" creationId="{37A9ED8D-3F2F-25A0-F195-3102E5A5DB8E}"/>
          </ac:spMkLst>
        </pc:spChg>
        <pc:spChg chg="add mod">
          <ac:chgData name="איתן גרמן" userId="966cfa0a-d41f-40c3-9981-500308d2a10f" providerId="ADAL" clId="{744B79FB-9DC0-4B9D-8D82-E1F9C90A4B4A}" dt="2024-05-15T17:11:14.762" v="6332" actId="478"/>
          <ac:spMkLst>
            <pc:docMk/>
            <pc:sldMk cId="2585034398" sldId="273"/>
            <ac:spMk id="5" creationId="{E058AC96-777C-406D-9CE6-98D2315967A7}"/>
          </ac:spMkLst>
        </pc:spChg>
        <pc:spChg chg="add mod">
          <ac:chgData name="איתן גרמן" userId="966cfa0a-d41f-40c3-9981-500308d2a10f" providerId="ADAL" clId="{744B79FB-9DC0-4B9D-8D82-E1F9C90A4B4A}" dt="2024-05-15T17:51:19.321" v="6561" actId="20577"/>
          <ac:spMkLst>
            <pc:docMk/>
            <pc:sldMk cId="2585034398" sldId="273"/>
            <ac:spMk id="7" creationId="{F9090650-4FBC-321D-DF0B-305F7DF4CE9D}"/>
          </ac:spMkLst>
        </pc:spChg>
        <pc:picChg chg="add mod">
          <ac:chgData name="איתן גרמן" userId="966cfa0a-d41f-40c3-9981-500308d2a10f" providerId="ADAL" clId="{744B79FB-9DC0-4B9D-8D82-E1F9C90A4B4A}" dt="2024-05-15T17:22:20.355" v="6504" actId="1036"/>
          <ac:picMkLst>
            <pc:docMk/>
            <pc:sldMk cId="2585034398" sldId="273"/>
            <ac:picMk id="8" creationId="{E086D700-DEC7-B383-D6F5-D2BABF27BF6F}"/>
          </ac:picMkLst>
        </pc:picChg>
      </pc:sldChg>
      <pc:sldChg chg="delSp modSp new mod modNotesTx">
        <pc:chgData name="איתן גרמן" userId="966cfa0a-d41f-40c3-9981-500308d2a10f" providerId="ADAL" clId="{744B79FB-9DC0-4B9D-8D82-E1F9C90A4B4A}" dt="2024-05-25T10:50:03.458" v="9323"/>
        <pc:sldMkLst>
          <pc:docMk/>
          <pc:sldMk cId="2385286357" sldId="274"/>
        </pc:sldMkLst>
        <pc:spChg chg="mod">
          <ac:chgData name="איתן גרמן" userId="966cfa0a-d41f-40c3-9981-500308d2a10f" providerId="ADAL" clId="{744B79FB-9DC0-4B9D-8D82-E1F9C90A4B4A}" dt="2024-05-25T10:50:03.458" v="9323"/>
          <ac:spMkLst>
            <pc:docMk/>
            <pc:sldMk cId="2385286357" sldId="274"/>
            <ac:spMk id="2" creationId="{1DAB8686-3535-EF27-548C-FE3CB09FDF11}"/>
          </ac:spMkLst>
        </pc:spChg>
        <pc:spChg chg="del">
          <ac:chgData name="איתן גרמן" userId="966cfa0a-d41f-40c3-9981-500308d2a10f" providerId="ADAL" clId="{744B79FB-9DC0-4B9D-8D82-E1F9C90A4B4A}" dt="2024-05-20T16:14:46.464" v="6708" actId="478"/>
          <ac:spMkLst>
            <pc:docMk/>
            <pc:sldMk cId="2385286357" sldId="274"/>
            <ac:spMk id="3" creationId="{ADE4DC9A-4BA3-EF84-ECEC-C292AAD0185F}"/>
          </ac:spMkLst>
        </pc:spChg>
      </pc:sldChg>
      <pc:sldChg chg="addSp modSp new mod">
        <pc:chgData name="איתן גרמן" userId="966cfa0a-d41f-40c3-9981-500308d2a10f" providerId="ADAL" clId="{744B79FB-9DC0-4B9D-8D82-E1F9C90A4B4A}" dt="2024-05-25T08:41:27.179" v="6949" actId="1038"/>
        <pc:sldMkLst>
          <pc:docMk/>
          <pc:sldMk cId="2155532912" sldId="275"/>
        </pc:sldMkLst>
        <pc:spChg chg="mod">
          <ac:chgData name="איתן גרמן" userId="966cfa0a-d41f-40c3-9981-500308d2a10f" providerId="ADAL" clId="{744B79FB-9DC0-4B9D-8D82-E1F9C90A4B4A}" dt="2024-05-25T08:30:20.430" v="6896" actId="20577"/>
          <ac:spMkLst>
            <pc:docMk/>
            <pc:sldMk cId="2155532912" sldId="275"/>
            <ac:spMk id="2" creationId="{86FF4092-DCE6-EF1F-E1A3-DE4F10F5FF7A}"/>
          </ac:spMkLst>
        </pc:spChg>
        <pc:spChg chg="mod">
          <ac:chgData name="איתן גרמן" userId="966cfa0a-d41f-40c3-9981-500308d2a10f" providerId="ADAL" clId="{744B79FB-9DC0-4B9D-8D82-E1F9C90A4B4A}" dt="2024-05-25T08:31:22.394" v="6929" actId="108"/>
          <ac:spMkLst>
            <pc:docMk/>
            <pc:sldMk cId="2155532912" sldId="275"/>
            <ac:spMk id="3" creationId="{AD0113B7-A503-611C-047C-B0CFB71B1EAA}"/>
          </ac:spMkLst>
        </pc:spChg>
        <pc:spChg chg="add mod ord">
          <ac:chgData name="איתן גרמן" userId="966cfa0a-d41f-40c3-9981-500308d2a10f" providerId="ADAL" clId="{744B79FB-9DC0-4B9D-8D82-E1F9C90A4B4A}" dt="2024-05-25T08:30:31.757" v="6900" actId="167"/>
          <ac:spMkLst>
            <pc:docMk/>
            <pc:sldMk cId="2155532912" sldId="275"/>
            <ac:spMk id="4" creationId="{8C9FB6EA-84C1-8AE4-C7FE-83AD7E7BC39E}"/>
          </ac:spMkLst>
        </pc:spChg>
        <pc:picChg chg="add mod ord modCrop">
          <ac:chgData name="איתן גרמן" userId="966cfa0a-d41f-40c3-9981-500308d2a10f" providerId="ADAL" clId="{744B79FB-9DC0-4B9D-8D82-E1F9C90A4B4A}" dt="2024-05-25T08:41:27.179" v="6949" actId="1038"/>
          <ac:picMkLst>
            <pc:docMk/>
            <pc:sldMk cId="2155532912" sldId="275"/>
            <ac:picMk id="5" creationId="{9305017B-2B49-C8EA-B410-FD5EACB035FB}"/>
          </ac:picMkLst>
        </pc:picChg>
      </pc:sldChg>
      <pc:sldChg chg="addSp modSp new mod">
        <pc:chgData name="איתן גרמן" userId="966cfa0a-d41f-40c3-9981-500308d2a10f" providerId="ADAL" clId="{744B79FB-9DC0-4B9D-8D82-E1F9C90A4B4A}" dt="2024-05-25T08:55:27.925" v="7133" actId="1076"/>
        <pc:sldMkLst>
          <pc:docMk/>
          <pc:sldMk cId="3133399591" sldId="276"/>
        </pc:sldMkLst>
        <pc:spChg chg="mod">
          <ac:chgData name="איתן גרמן" userId="966cfa0a-d41f-40c3-9981-500308d2a10f" providerId="ADAL" clId="{744B79FB-9DC0-4B9D-8D82-E1F9C90A4B4A}" dt="2024-05-25T08:41:50.939" v="6965" actId="20577"/>
          <ac:spMkLst>
            <pc:docMk/>
            <pc:sldMk cId="3133399591" sldId="276"/>
            <ac:spMk id="2" creationId="{92021CAD-0DB7-8042-8484-56DAB16A1977}"/>
          </ac:spMkLst>
        </pc:spChg>
        <pc:spChg chg="mod">
          <ac:chgData name="איתן גרמן" userId="966cfa0a-d41f-40c3-9981-500308d2a10f" providerId="ADAL" clId="{744B79FB-9DC0-4B9D-8D82-E1F9C90A4B4A}" dt="2024-05-25T08:46:49.762" v="7122" actId="255"/>
          <ac:spMkLst>
            <pc:docMk/>
            <pc:sldMk cId="3133399591" sldId="276"/>
            <ac:spMk id="3" creationId="{5DF6D3CC-A86D-A2BA-EE53-6624C8F6FFCB}"/>
          </ac:spMkLst>
        </pc:spChg>
        <pc:spChg chg="add mod ord">
          <ac:chgData name="איתן גרמן" userId="966cfa0a-d41f-40c3-9981-500308d2a10f" providerId="ADAL" clId="{744B79FB-9DC0-4B9D-8D82-E1F9C90A4B4A}" dt="2024-05-25T08:42:07.541" v="6969" actId="14100"/>
          <ac:spMkLst>
            <pc:docMk/>
            <pc:sldMk cId="3133399591" sldId="276"/>
            <ac:spMk id="4" creationId="{146A9C12-04CC-2AF3-6420-4A49886DE6C1}"/>
          </ac:spMkLst>
        </pc:spChg>
        <pc:spChg chg="add mod">
          <ac:chgData name="איתן גרמן" userId="966cfa0a-d41f-40c3-9981-500308d2a10f" providerId="ADAL" clId="{744B79FB-9DC0-4B9D-8D82-E1F9C90A4B4A}" dt="2024-05-25T08:42:18.769" v="6973"/>
          <ac:spMkLst>
            <pc:docMk/>
            <pc:sldMk cId="3133399591" sldId="276"/>
            <ac:spMk id="5" creationId="{A2D53449-9EED-AA2D-1D31-6A6A43FB5BEE}"/>
          </ac:spMkLst>
        </pc:spChg>
        <pc:spChg chg="add mod">
          <ac:chgData name="איתן גרמן" userId="966cfa0a-d41f-40c3-9981-500308d2a10f" providerId="ADAL" clId="{744B79FB-9DC0-4B9D-8D82-E1F9C90A4B4A}" dt="2024-05-25T08:46:53.459" v="7123" actId="1076"/>
          <ac:spMkLst>
            <pc:docMk/>
            <pc:sldMk cId="3133399591" sldId="276"/>
            <ac:spMk id="6" creationId="{0AE796F7-880A-B474-33AD-8BCEEF0EFF18}"/>
          </ac:spMkLst>
        </pc:spChg>
        <pc:spChg chg="add mod">
          <ac:chgData name="איתן גרמן" userId="966cfa0a-d41f-40c3-9981-500308d2a10f" providerId="ADAL" clId="{744B79FB-9DC0-4B9D-8D82-E1F9C90A4B4A}" dt="2024-05-25T08:55:27.925" v="7133" actId="1076"/>
          <ac:spMkLst>
            <pc:docMk/>
            <pc:sldMk cId="3133399591" sldId="276"/>
            <ac:spMk id="8" creationId="{F917D6F6-5084-94D4-2768-1565A5230A6E}"/>
          </ac:spMkLst>
        </pc:spChg>
        <pc:spChg chg="add">
          <ac:chgData name="איתן גרמן" userId="966cfa0a-d41f-40c3-9981-500308d2a10f" providerId="ADAL" clId="{744B79FB-9DC0-4B9D-8D82-E1F9C90A4B4A}" dt="2024-05-25T08:54:58.619" v="7125"/>
          <ac:spMkLst>
            <pc:docMk/>
            <pc:sldMk cId="3133399591" sldId="276"/>
            <ac:spMk id="9" creationId="{EC1FD89B-02A5-8B13-3EFA-ABD360EEF3BF}"/>
          </ac:spMkLst>
        </pc:spChg>
        <pc:spChg chg="add mod">
          <ac:chgData name="איתן גרמן" userId="966cfa0a-d41f-40c3-9981-500308d2a10f" providerId="ADAL" clId="{744B79FB-9DC0-4B9D-8D82-E1F9C90A4B4A}" dt="2024-05-25T08:55:05.180" v="7128" actId="14100"/>
          <ac:spMkLst>
            <pc:docMk/>
            <pc:sldMk cId="3133399591" sldId="276"/>
            <ac:spMk id="10" creationId="{284D8B16-AB66-D9B9-F601-F1BA819436FE}"/>
          </ac:spMkLst>
        </pc:spChg>
        <pc:spChg chg="add">
          <ac:chgData name="איתן גרמן" userId="966cfa0a-d41f-40c3-9981-500308d2a10f" providerId="ADAL" clId="{744B79FB-9DC0-4B9D-8D82-E1F9C90A4B4A}" dt="2024-05-25T08:55:16.015" v="7129"/>
          <ac:spMkLst>
            <pc:docMk/>
            <pc:sldMk cId="3133399591" sldId="276"/>
            <ac:spMk id="11" creationId="{FE21C7B2-6437-C035-530A-A2908D5B51D6}"/>
          </ac:spMkLst>
        </pc:spChg>
        <pc:picChg chg="add mod">
          <ac:chgData name="איתן גרמן" userId="966cfa0a-d41f-40c3-9981-500308d2a10f" providerId="ADAL" clId="{744B79FB-9DC0-4B9D-8D82-E1F9C90A4B4A}" dt="2024-05-25T08:55:23.522" v="7131" actId="1076"/>
          <ac:picMkLst>
            <pc:docMk/>
            <pc:sldMk cId="3133399591" sldId="276"/>
            <ac:picMk id="12" creationId="{849DD187-7D77-9A83-3463-636484F5744C}"/>
          </ac:picMkLst>
        </pc:picChg>
      </pc:sldChg>
      <pc:sldChg chg="addSp delSp modSp new mod setBg modNotesTx">
        <pc:chgData name="איתן גרמן" userId="966cfa0a-d41f-40c3-9981-500308d2a10f" providerId="ADAL" clId="{744B79FB-9DC0-4B9D-8D82-E1F9C90A4B4A}" dt="2024-05-25T10:42:00.796" v="9239"/>
        <pc:sldMkLst>
          <pc:docMk/>
          <pc:sldMk cId="3285121058" sldId="277"/>
        </pc:sldMkLst>
        <pc:spChg chg="mod ord">
          <ac:chgData name="איתן גרמן" userId="966cfa0a-d41f-40c3-9981-500308d2a10f" providerId="ADAL" clId="{744B79FB-9DC0-4B9D-8D82-E1F9C90A4B4A}" dt="2024-05-25T10:20:27.642" v="8975" actId="14100"/>
          <ac:spMkLst>
            <pc:docMk/>
            <pc:sldMk cId="3285121058" sldId="277"/>
            <ac:spMk id="2" creationId="{99AFD2ED-D7E8-BE54-0B3D-ED707C9BEB40}"/>
          </ac:spMkLst>
        </pc:spChg>
        <pc:spChg chg="del">
          <ac:chgData name="איתן גרמן" userId="966cfa0a-d41f-40c3-9981-500308d2a10f" providerId="ADAL" clId="{744B79FB-9DC0-4B9D-8D82-E1F9C90A4B4A}" dt="2024-05-25T10:17:36.373" v="8918" actId="478"/>
          <ac:spMkLst>
            <pc:docMk/>
            <pc:sldMk cId="3285121058" sldId="277"/>
            <ac:spMk id="3" creationId="{5771AAD8-692B-13C6-D1F7-F2F385535BF5}"/>
          </ac:spMkLst>
        </pc:spChg>
        <pc:spChg chg="add">
          <ac:chgData name="איתן גרמן" userId="966cfa0a-d41f-40c3-9981-500308d2a10f" providerId="ADAL" clId="{744B79FB-9DC0-4B9D-8D82-E1F9C90A4B4A}" dt="2024-05-25T10:19:58.410" v="8962" actId="26606"/>
          <ac:spMkLst>
            <pc:docMk/>
            <pc:sldMk cId="3285121058" sldId="277"/>
            <ac:spMk id="10" creationId="{C1DD1A8A-57D5-4A81-AD04-532B043C5611}"/>
          </ac:spMkLst>
        </pc:spChg>
        <pc:spChg chg="add">
          <ac:chgData name="איתן גרמן" userId="966cfa0a-d41f-40c3-9981-500308d2a10f" providerId="ADAL" clId="{744B79FB-9DC0-4B9D-8D82-E1F9C90A4B4A}" dt="2024-05-25T10:19:58.410" v="8962" actId="26606"/>
          <ac:spMkLst>
            <pc:docMk/>
            <pc:sldMk cId="3285121058" sldId="277"/>
            <ac:spMk id="12" creationId="{007891EC-4501-44ED-A8C8-B11B6DB767AB}"/>
          </ac:spMkLst>
        </pc:spChg>
        <pc:picChg chg="add mod ord">
          <ac:chgData name="איתן גרמן" userId="966cfa0a-d41f-40c3-9981-500308d2a10f" providerId="ADAL" clId="{744B79FB-9DC0-4B9D-8D82-E1F9C90A4B4A}" dt="2024-05-25T10:20:35.599" v="8976" actId="1076"/>
          <ac:picMkLst>
            <pc:docMk/>
            <pc:sldMk cId="3285121058" sldId="277"/>
            <ac:picMk id="5" creationId="{977FB8D6-7936-7F43-60F2-AACAA9DAC0F3}"/>
          </ac:picMkLst>
        </pc:picChg>
        <pc:picChg chg="add mod">
          <ac:chgData name="איתן גרמן" userId="966cfa0a-d41f-40c3-9981-500308d2a10f" providerId="ADAL" clId="{744B79FB-9DC0-4B9D-8D82-E1F9C90A4B4A}" dt="2024-05-25T10:19:03.075" v="8957" actId="1076"/>
          <ac:picMkLst>
            <pc:docMk/>
            <pc:sldMk cId="3285121058" sldId="277"/>
            <ac:picMk id="2050" creationId="{A5F2870F-A559-F442-928A-77E535BD0AC0}"/>
          </ac:picMkLst>
        </pc:picChg>
      </pc:sldChg>
      <pc:sldChg chg="addSp delSp modSp new mod">
        <pc:chgData name="איתן גרמן" userId="966cfa0a-d41f-40c3-9981-500308d2a10f" providerId="ADAL" clId="{744B79FB-9DC0-4B9D-8D82-E1F9C90A4B4A}" dt="2024-05-25T10:47:58.368" v="9320" actId="1076"/>
        <pc:sldMkLst>
          <pc:docMk/>
          <pc:sldMk cId="34152185" sldId="278"/>
        </pc:sldMkLst>
        <pc:spChg chg="del">
          <ac:chgData name="איתן גרמן" userId="966cfa0a-d41f-40c3-9981-500308d2a10f" providerId="ADAL" clId="{744B79FB-9DC0-4B9D-8D82-E1F9C90A4B4A}" dt="2024-05-25T10:39:25.056" v="9000" actId="478"/>
          <ac:spMkLst>
            <pc:docMk/>
            <pc:sldMk cId="34152185" sldId="278"/>
            <ac:spMk id="2" creationId="{837C2B3D-370F-BB72-8599-827564DDE231}"/>
          </ac:spMkLst>
        </pc:spChg>
        <pc:spChg chg="mod">
          <ac:chgData name="איתן גרמן" userId="966cfa0a-d41f-40c3-9981-500308d2a10f" providerId="ADAL" clId="{744B79FB-9DC0-4B9D-8D82-E1F9C90A4B4A}" dt="2024-05-25T10:47:58.368" v="9320" actId="1076"/>
          <ac:spMkLst>
            <pc:docMk/>
            <pc:sldMk cId="34152185" sldId="278"/>
            <ac:spMk id="3" creationId="{D0621AF2-7E52-0577-5C92-BB7ED2D6FD96}"/>
          </ac:spMkLst>
        </pc:spChg>
        <pc:spChg chg="add mod ord">
          <ac:chgData name="איתן גרמן" userId="966cfa0a-d41f-40c3-9981-500308d2a10f" providerId="ADAL" clId="{744B79FB-9DC0-4B9D-8D82-E1F9C90A4B4A}" dt="2024-05-25T10:47:42.409" v="9314" actId="1076"/>
          <ac:spMkLst>
            <pc:docMk/>
            <pc:sldMk cId="34152185" sldId="278"/>
            <ac:spMk id="5" creationId="{CF1C422B-D428-FFA9-C621-C023054228ED}"/>
          </ac:spMkLst>
        </pc:spChg>
        <pc:picChg chg="add mod">
          <ac:chgData name="איתן גרמן" userId="966cfa0a-d41f-40c3-9981-500308d2a10f" providerId="ADAL" clId="{744B79FB-9DC0-4B9D-8D82-E1F9C90A4B4A}" dt="2024-05-25T10:45:50.212" v="9298" actId="14100"/>
          <ac:picMkLst>
            <pc:docMk/>
            <pc:sldMk cId="34152185" sldId="278"/>
            <ac:picMk id="3074" creationId="{85A32903-E177-F964-D959-2A0E18C51920}"/>
          </ac:picMkLst>
        </pc:picChg>
      </pc:sldChg>
      <pc:sldChg chg="addSp delSp modSp del mod">
        <pc:chgData name="איתן גרמן" userId="966cfa0a-d41f-40c3-9981-500308d2a10f" providerId="ADAL" clId="{744B79FB-9DC0-4B9D-8D82-E1F9C90A4B4A}" dt="2024-05-25T10:47:25.288" v="9313" actId="47"/>
        <pc:sldMkLst>
          <pc:docMk/>
          <pc:sldMk cId="3195334928" sldId="279"/>
        </pc:sldMkLst>
        <pc:spChg chg="mod">
          <ac:chgData name="איתן גרמן" userId="966cfa0a-d41f-40c3-9981-500308d2a10f" providerId="ADAL" clId="{744B79FB-9DC0-4B9D-8D82-E1F9C90A4B4A}" dt="2024-05-25T10:45:37.823" v="9296" actId="14100"/>
          <ac:spMkLst>
            <pc:docMk/>
            <pc:sldMk cId="3195334928" sldId="279"/>
            <ac:spMk id="2" creationId="{99AFD2ED-D7E8-BE54-0B3D-ED707C9BEB40}"/>
          </ac:spMkLst>
        </pc:spChg>
        <pc:picChg chg="add mod">
          <ac:chgData name="איתן גרמן" userId="966cfa0a-d41f-40c3-9981-500308d2a10f" providerId="ADAL" clId="{744B79FB-9DC0-4B9D-8D82-E1F9C90A4B4A}" dt="2024-05-25T10:45:27.695" v="9292" actId="1076"/>
          <ac:picMkLst>
            <pc:docMk/>
            <pc:sldMk cId="3195334928" sldId="279"/>
            <ac:picMk id="3" creationId="{371E9D78-51FE-DE43-F79B-78B8308C124A}"/>
          </ac:picMkLst>
        </pc:picChg>
        <pc:picChg chg="del">
          <ac:chgData name="איתן גרמן" userId="966cfa0a-d41f-40c3-9981-500308d2a10f" providerId="ADAL" clId="{744B79FB-9DC0-4B9D-8D82-E1F9C90A4B4A}" dt="2024-05-25T10:44:59.909" v="9283" actId="478"/>
          <ac:picMkLst>
            <pc:docMk/>
            <pc:sldMk cId="3195334928" sldId="279"/>
            <ac:picMk id="5" creationId="{977FB8D6-7936-7F43-60F2-AACAA9DAC0F3}"/>
          </ac:picMkLst>
        </pc:picChg>
      </pc:sldChg>
      <pc:sldChg chg="addSp delSp add del setBg delDesignElem">
        <pc:chgData name="איתן גרמן" userId="966cfa0a-d41f-40c3-9981-500308d2a10f" providerId="ADAL" clId="{744B79FB-9DC0-4B9D-8D82-E1F9C90A4B4A}" dt="2024-05-25T10:44:07.368" v="9247"/>
        <pc:sldMkLst>
          <pc:docMk/>
          <pc:sldMk cId="3964204776" sldId="279"/>
        </pc:sldMkLst>
        <pc:spChg chg="add del">
          <ac:chgData name="איתן גרמן" userId="966cfa0a-d41f-40c3-9981-500308d2a10f" providerId="ADAL" clId="{744B79FB-9DC0-4B9D-8D82-E1F9C90A4B4A}" dt="2024-05-25T10:44:07.368" v="9247"/>
          <ac:spMkLst>
            <pc:docMk/>
            <pc:sldMk cId="3964204776" sldId="279"/>
            <ac:spMk id="10" creationId="{C1DD1A8A-57D5-4A81-AD04-532B043C5611}"/>
          </ac:spMkLst>
        </pc:spChg>
        <pc:spChg chg="add del">
          <ac:chgData name="איתן גרמן" userId="966cfa0a-d41f-40c3-9981-500308d2a10f" providerId="ADAL" clId="{744B79FB-9DC0-4B9D-8D82-E1F9C90A4B4A}" dt="2024-05-25T10:44:07.368" v="9247"/>
          <ac:spMkLst>
            <pc:docMk/>
            <pc:sldMk cId="3964204776" sldId="279"/>
            <ac:spMk id="12" creationId="{007891EC-4501-44ED-A8C8-B11B6DB767AB}"/>
          </ac:spMkLst>
        </pc:spChg>
      </pc:sldChg>
      <pc:sldMasterChg chg="setBg modSldLayout">
        <pc:chgData name="איתן גרמן" userId="966cfa0a-d41f-40c3-9981-500308d2a10f" providerId="ADAL" clId="{744B79FB-9DC0-4B9D-8D82-E1F9C90A4B4A}" dt="2024-05-06T16:19:29.408" v="92"/>
        <pc:sldMasterMkLst>
          <pc:docMk/>
          <pc:sldMasterMk cId="2211024583" sldId="2147483660"/>
        </pc:sldMasterMkLst>
        <pc:sldLayoutChg chg="setBg">
          <pc:chgData name="איתן גרמן" userId="966cfa0a-d41f-40c3-9981-500308d2a10f" providerId="ADAL" clId="{744B79FB-9DC0-4B9D-8D82-E1F9C90A4B4A}" dt="2024-05-06T16:19:29.408" v="92"/>
          <pc:sldLayoutMkLst>
            <pc:docMk/>
            <pc:sldMasterMk cId="2211024583" sldId="2147483660"/>
            <pc:sldLayoutMk cId="474338784" sldId="2147483661"/>
          </pc:sldLayoutMkLst>
        </pc:sldLayoutChg>
        <pc:sldLayoutChg chg="setBg">
          <pc:chgData name="איתן גרמן" userId="966cfa0a-d41f-40c3-9981-500308d2a10f" providerId="ADAL" clId="{744B79FB-9DC0-4B9D-8D82-E1F9C90A4B4A}" dt="2024-05-06T16:19:29.408" v="92"/>
          <pc:sldLayoutMkLst>
            <pc:docMk/>
            <pc:sldMasterMk cId="2211024583" sldId="2147483660"/>
            <pc:sldLayoutMk cId="2054857788" sldId="2147483662"/>
          </pc:sldLayoutMkLst>
        </pc:sldLayoutChg>
        <pc:sldLayoutChg chg="setBg">
          <pc:chgData name="איתן גרמן" userId="966cfa0a-d41f-40c3-9981-500308d2a10f" providerId="ADAL" clId="{744B79FB-9DC0-4B9D-8D82-E1F9C90A4B4A}" dt="2024-05-06T16:19:29.408" v="92"/>
          <pc:sldLayoutMkLst>
            <pc:docMk/>
            <pc:sldMasterMk cId="2211024583" sldId="2147483660"/>
            <pc:sldLayoutMk cId="2548868363" sldId="2147483663"/>
          </pc:sldLayoutMkLst>
        </pc:sldLayoutChg>
        <pc:sldLayoutChg chg="setBg">
          <pc:chgData name="איתן גרמן" userId="966cfa0a-d41f-40c3-9981-500308d2a10f" providerId="ADAL" clId="{744B79FB-9DC0-4B9D-8D82-E1F9C90A4B4A}" dt="2024-05-06T16:19:29.408" v="92"/>
          <pc:sldLayoutMkLst>
            <pc:docMk/>
            <pc:sldMasterMk cId="2211024583" sldId="2147483660"/>
            <pc:sldLayoutMk cId="103163029" sldId="2147483664"/>
          </pc:sldLayoutMkLst>
        </pc:sldLayoutChg>
        <pc:sldLayoutChg chg="setBg">
          <pc:chgData name="איתן גרמן" userId="966cfa0a-d41f-40c3-9981-500308d2a10f" providerId="ADAL" clId="{744B79FB-9DC0-4B9D-8D82-E1F9C90A4B4A}" dt="2024-05-06T16:19:29.408" v="92"/>
          <pc:sldLayoutMkLst>
            <pc:docMk/>
            <pc:sldMasterMk cId="2211024583" sldId="2147483660"/>
            <pc:sldLayoutMk cId="3193599338" sldId="2147483665"/>
          </pc:sldLayoutMkLst>
        </pc:sldLayoutChg>
        <pc:sldLayoutChg chg="setBg">
          <pc:chgData name="איתן גרמן" userId="966cfa0a-d41f-40c3-9981-500308d2a10f" providerId="ADAL" clId="{744B79FB-9DC0-4B9D-8D82-E1F9C90A4B4A}" dt="2024-05-06T16:19:29.408" v="92"/>
          <pc:sldLayoutMkLst>
            <pc:docMk/>
            <pc:sldMasterMk cId="2211024583" sldId="2147483660"/>
            <pc:sldLayoutMk cId="1317368044" sldId="2147483666"/>
          </pc:sldLayoutMkLst>
        </pc:sldLayoutChg>
        <pc:sldLayoutChg chg="setBg">
          <pc:chgData name="איתן גרמן" userId="966cfa0a-d41f-40c3-9981-500308d2a10f" providerId="ADAL" clId="{744B79FB-9DC0-4B9D-8D82-E1F9C90A4B4A}" dt="2024-05-06T16:19:29.408" v="92"/>
          <pc:sldLayoutMkLst>
            <pc:docMk/>
            <pc:sldMasterMk cId="2211024583" sldId="2147483660"/>
            <pc:sldLayoutMk cId="1403737207" sldId="2147483667"/>
          </pc:sldLayoutMkLst>
        </pc:sldLayoutChg>
        <pc:sldLayoutChg chg="setBg">
          <pc:chgData name="איתן גרמן" userId="966cfa0a-d41f-40c3-9981-500308d2a10f" providerId="ADAL" clId="{744B79FB-9DC0-4B9D-8D82-E1F9C90A4B4A}" dt="2024-05-06T16:19:29.408" v="92"/>
          <pc:sldLayoutMkLst>
            <pc:docMk/>
            <pc:sldMasterMk cId="2211024583" sldId="2147483660"/>
            <pc:sldLayoutMk cId="910411533" sldId="2147483668"/>
          </pc:sldLayoutMkLst>
        </pc:sldLayoutChg>
        <pc:sldLayoutChg chg="setBg">
          <pc:chgData name="איתן גרמן" userId="966cfa0a-d41f-40c3-9981-500308d2a10f" providerId="ADAL" clId="{744B79FB-9DC0-4B9D-8D82-E1F9C90A4B4A}" dt="2024-05-06T16:19:29.408" v="92"/>
          <pc:sldLayoutMkLst>
            <pc:docMk/>
            <pc:sldMasterMk cId="2211024583" sldId="2147483660"/>
            <pc:sldLayoutMk cId="1428862173" sldId="2147483669"/>
          </pc:sldLayoutMkLst>
        </pc:sldLayoutChg>
        <pc:sldLayoutChg chg="setBg">
          <pc:chgData name="איתן גרמן" userId="966cfa0a-d41f-40c3-9981-500308d2a10f" providerId="ADAL" clId="{744B79FB-9DC0-4B9D-8D82-E1F9C90A4B4A}" dt="2024-05-06T16:19:29.408" v="92"/>
          <pc:sldLayoutMkLst>
            <pc:docMk/>
            <pc:sldMasterMk cId="2211024583" sldId="2147483660"/>
            <pc:sldLayoutMk cId="7130947" sldId="2147483670"/>
          </pc:sldLayoutMkLst>
        </pc:sldLayoutChg>
        <pc:sldLayoutChg chg="setBg">
          <pc:chgData name="איתן גרמן" userId="966cfa0a-d41f-40c3-9981-500308d2a10f" providerId="ADAL" clId="{744B79FB-9DC0-4B9D-8D82-E1F9C90A4B4A}" dt="2024-05-06T16:19:29.408" v="92"/>
          <pc:sldLayoutMkLst>
            <pc:docMk/>
            <pc:sldMasterMk cId="2211024583" sldId="2147483660"/>
            <pc:sldLayoutMk cId="2357432067" sldId="214748367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7F51BDB4-07E4-4AA3-B541-D4B560BB2339}" type="datetimeFigureOut">
              <a:rPr lang="he-IL" smtClean="0"/>
              <a:t>י"ז/אייר/תשפ"ד</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5D621385-6C9C-45FA-A069-40B189841663}" type="slidenum">
              <a:rPr lang="he-IL" smtClean="0"/>
              <a:t>‹#›</a:t>
            </a:fld>
            <a:endParaRPr lang="he-IL"/>
          </a:p>
        </p:txBody>
      </p:sp>
    </p:spTree>
    <p:extLst>
      <p:ext uri="{BB962C8B-B14F-4D97-AF65-F5344CB8AC3E}">
        <p14:creationId xmlns:p14="http://schemas.microsoft.com/office/powerpoint/2010/main" val="1569530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ctr">
              <a:buNone/>
            </a:pPr>
            <a:r>
              <a:rPr lang="en-US"/>
              <a:t>Angel Hands</a:t>
            </a:r>
          </a:p>
          <a:p>
            <a:pPr marL="0" indent="0" algn="ctr">
              <a:buNone/>
            </a:pPr>
            <a:r>
              <a:rPr lang="en-US"/>
              <a:t>A Revolutionary</a:t>
            </a:r>
          </a:p>
          <a:p>
            <a:pPr marL="0" indent="0" algn="ctr">
              <a:buNone/>
            </a:pPr>
            <a:r>
              <a:rPr lang="en-US"/>
              <a:t> Sign Language </a:t>
            </a:r>
          </a:p>
          <a:p>
            <a:pPr marL="0" indent="0" algn="ctr">
              <a:buNone/>
            </a:pPr>
            <a:r>
              <a:rPr lang="en-US"/>
              <a:t>Teaching Game.</a:t>
            </a:r>
          </a:p>
          <a:p>
            <a:pPr marL="0" indent="0" algn="ctr">
              <a:buNone/>
            </a:pPr>
            <a:r>
              <a:rPr lang="en-US"/>
              <a:t>Now More Than ever</a:t>
            </a:r>
          </a:p>
          <a:p>
            <a:pPr marL="0" indent="0" algn="ctr">
              <a:buNone/>
            </a:pPr>
            <a:r>
              <a:rPr lang="en-US"/>
              <a:t>There is a focus on language learning apps.</a:t>
            </a:r>
          </a:p>
          <a:p>
            <a:pPr marL="0" indent="0" algn="ctr">
              <a:buNone/>
            </a:pPr>
            <a:r>
              <a:rPr lang="en-US"/>
              <a:t>But one language</a:t>
            </a:r>
          </a:p>
          <a:p>
            <a:pPr marL="0" indent="0" algn="ctr">
              <a:buNone/>
            </a:pPr>
            <a:r>
              <a:rPr lang="en-US"/>
              <a:t>fell between the cracks</a:t>
            </a:r>
          </a:p>
          <a:p>
            <a:pPr marL="0" indent="0" algn="ctr">
              <a:buNone/>
            </a:pPr>
            <a:r>
              <a:rPr lang="en-US"/>
              <a:t>and it’s the sign language</a:t>
            </a:r>
          </a:p>
          <a:p>
            <a:pPr marL="0" indent="0" algn="ctr">
              <a:buNone/>
            </a:pPr>
            <a:r>
              <a:rPr lang="en-US"/>
              <a:t>As of Today</a:t>
            </a:r>
          </a:p>
          <a:p>
            <a:pPr marL="0" indent="0" algn="ctr">
              <a:buNone/>
            </a:pPr>
            <a:r>
              <a:rPr lang="en-US"/>
              <a:t>there are no high quality games to teach ASL.</a:t>
            </a:r>
          </a:p>
          <a:p>
            <a:pPr marL="0" indent="0" algn="ctr">
              <a:buNone/>
            </a:pPr>
            <a:r>
              <a:rPr lang="en-US"/>
              <a:t>Our Goal</a:t>
            </a:r>
          </a:p>
          <a:p>
            <a:pPr marL="0" indent="0" algn="ctr">
              <a:buNone/>
            </a:pPr>
            <a:r>
              <a:rPr lang="en-US"/>
              <a:t>is to make ASL learning</a:t>
            </a:r>
          </a:p>
          <a:p>
            <a:pPr marL="0" indent="0" algn="ctr">
              <a:buNone/>
            </a:pPr>
            <a:r>
              <a:rPr lang="en-US"/>
              <a:t>fun and Accessible to everyone from everywhere</a:t>
            </a:r>
          </a:p>
          <a:p>
            <a:pPr marL="0" indent="0" algn="ctr">
              <a:buNone/>
            </a:pPr>
            <a:endParaRPr lang="en-US"/>
          </a:p>
          <a:p>
            <a:pPr marL="0" indent="0" algn="ctr">
              <a:buNone/>
            </a:pPr>
            <a:endParaRPr lang="en-US"/>
          </a:p>
          <a:p>
            <a:endParaRPr lang="en-US"/>
          </a:p>
        </p:txBody>
      </p:sp>
      <p:sp>
        <p:nvSpPr>
          <p:cNvPr id="4" name="Slide Number Placeholder 3"/>
          <p:cNvSpPr>
            <a:spLocks noGrp="1"/>
          </p:cNvSpPr>
          <p:nvPr>
            <p:ph type="sldNum" sz="quarter" idx="5"/>
          </p:nvPr>
        </p:nvSpPr>
        <p:spPr/>
        <p:txBody>
          <a:bodyPr/>
          <a:lstStyle/>
          <a:p>
            <a:fld id="{5D621385-6C9C-45FA-A069-40B189841663}" type="slidenum">
              <a:rPr lang="he-IL" smtClean="0"/>
              <a:t>2</a:t>
            </a:fld>
            <a:endParaRPr lang="he-IL"/>
          </a:p>
        </p:txBody>
      </p:sp>
    </p:spTree>
    <p:extLst>
      <p:ext uri="{BB962C8B-B14F-4D97-AF65-F5344CB8AC3E}">
        <p14:creationId xmlns:p14="http://schemas.microsoft.com/office/powerpoint/2010/main" val="3464522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Progress tracking:</a:t>
            </a:r>
          </a:p>
          <a:p>
            <a:r>
              <a:rPr lang="en-US"/>
              <a:t>* We are creating a learning application, and as with every learning process it important to track the progress of the user to give them the feeling of success.</a:t>
            </a:r>
          </a:p>
          <a:p>
            <a:pPr marL="171450" indent="-171450">
              <a:buFont typeface="Arial" panose="020B0604020202020204" pitchFamily="34" charset="0"/>
              <a:buChar char="•"/>
            </a:pPr>
            <a:r>
              <a:rPr lang="en-US"/>
              <a:t>we will use Messages and achievements, to boost the user's confidence and motivation</a:t>
            </a:r>
          </a:p>
          <a:p>
            <a:pPr marL="171450" indent="-171450">
              <a:buFont typeface="Arial" panose="020B0604020202020204" pitchFamily="34" charset="0"/>
              <a:buChar char="•"/>
            </a:pPr>
            <a:r>
              <a:rPr lang="en-US"/>
              <a:t>By tracking the users progress we would be able to help them focus on the tasks they need improving.</a:t>
            </a:r>
          </a:p>
        </p:txBody>
      </p:sp>
      <p:sp>
        <p:nvSpPr>
          <p:cNvPr id="4" name="Slide Number Placeholder 3"/>
          <p:cNvSpPr>
            <a:spLocks noGrp="1"/>
          </p:cNvSpPr>
          <p:nvPr>
            <p:ph type="sldNum" sz="quarter" idx="5"/>
          </p:nvPr>
        </p:nvSpPr>
        <p:spPr/>
        <p:txBody>
          <a:bodyPr/>
          <a:lstStyle/>
          <a:p>
            <a:fld id="{5D621385-6C9C-45FA-A069-40B189841663}" type="slidenum">
              <a:rPr lang="he-IL" smtClean="0"/>
              <a:t>11</a:t>
            </a:fld>
            <a:endParaRPr lang="he-IL"/>
          </a:p>
        </p:txBody>
      </p:sp>
    </p:spTree>
    <p:extLst>
      <p:ext uri="{BB962C8B-B14F-4D97-AF65-F5344CB8AC3E}">
        <p14:creationId xmlns:p14="http://schemas.microsoft.com/office/powerpoint/2010/main" val="101622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are going to create a simple application targeted at developers and fluid sign language speakers.</a:t>
            </a:r>
          </a:p>
          <a:p>
            <a:r>
              <a:rPr lang="en-US"/>
              <a:t>The applications purpose would be to train and test the asl model</a:t>
            </a:r>
          </a:p>
          <a:p>
            <a:r>
              <a:rPr lang="en-US"/>
              <a:t>Some of the key features are:</a:t>
            </a:r>
          </a:p>
          <a:p>
            <a:endParaRPr lang="en-US"/>
          </a:p>
          <a:p>
            <a:pPr marL="228600" indent="-228600">
              <a:buAutoNum type="arabicPeriod"/>
            </a:pPr>
            <a:r>
              <a:rPr lang="en-US"/>
              <a:t>Expandable learning: The application will allow us to collect Data for training</a:t>
            </a:r>
          </a:p>
          <a:p>
            <a:pPr marL="0" indent="0">
              <a:buNone/>
            </a:pPr>
            <a:r>
              <a:rPr lang="en-US"/>
              <a:t>The collected date will be accessible and viewable within the application.</a:t>
            </a:r>
          </a:p>
          <a:p>
            <a:pPr marL="0" indent="0">
              <a:buNone/>
            </a:pPr>
            <a:r>
              <a:rPr lang="en-US"/>
              <a:t>2. ASL model training: the application will allow us to Train and test the model.</a:t>
            </a:r>
          </a:p>
          <a:p>
            <a:pPr marL="0" indent="0">
              <a:buNone/>
            </a:pPr>
            <a:r>
              <a:rPr lang="en-US"/>
              <a:t>3. Generating model file, the application will generate a trained model file that will then be uploaded to the could.</a:t>
            </a:r>
          </a:p>
          <a:p>
            <a:pPr marL="0" indent="0">
              <a:buNone/>
            </a:pPr>
            <a:r>
              <a:rPr lang="en-US"/>
              <a:t>The updated file will then be distributed to all players upon startup of the game and thus the model will always be up to date and include all the new signs trained.</a:t>
            </a:r>
          </a:p>
          <a:p>
            <a:pPr marL="0" indent="0">
              <a:buNone/>
            </a:pPr>
            <a:r>
              <a:rPr lang="en-US"/>
              <a:t>4. Frequent updates: by using cloud services we should be able to update the dataset every time the user starts the game</a:t>
            </a:r>
          </a:p>
        </p:txBody>
      </p:sp>
      <p:sp>
        <p:nvSpPr>
          <p:cNvPr id="4" name="Slide Number Placeholder 3"/>
          <p:cNvSpPr>
            <a:spLocks noGrp="1"/>
          </p:cNvSpPr>
          <p:nvPr>
            <p:ph type="sldNum" sz="quarter" idx="5"/>
          </p:nvPr>
        </p:nvSpPr>
        <p:spPr/>
        <p:txBody>
          <a:bodyPr/>
          <a:lstStyle/>
          <a:p>
            <a:fld id="{5D621385-6C9C-45FA-A069-40B189841663}" type="slidenum">
              <a:rPr lang="he-IL" smtClean="0"/>
              <a:t>12</a:t>
            </a:fld>
            <a:endParaRPr lang="he-IL"/>
          </a:p>
        </p:txBody>
      </p:sp>
    </p:spTree>
    <p:extLst>
      <p:ext uri="{BB962C8B-B14F-4D97-AF65-F5344CB8AC3E}">
        <p14:creationId xmlns:p14="http://schemas.microsoft.com/office/powerpoint/2010/main" val="1594636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https://blog.efmdglobal.org/2021/09/08/redefining-failure-teaching-digital-skills-with-gamification/</a:t>
            </a:r>
          </a:p>
          <a:p>
            <a:endParaRPr lang="en-US"/>
          </a:p>
          <a:p>
            <a:r>
              <a:rPr lang="en-US"/>
              <a:t>TODO write the concept of gamification</a:t>
            </a:r>
            <a:endParaRPr lang="he-IL"/>
          </a:p>
        </p:txBody>
      </p:sp>
      <p:sp>
        <p:nvSpPr>
          <p:cNvPr id="4" name="Slide Number Placeholder 3"/>
          <p:cNvSpPr>
            <a:spLocks noGrp="1"/>
          </p:cNvSpPr>
          <p:nvPr>
            <p:ph type="sldNum" sz="quarter" idx="5"/>
          </p:nvPr>
        </p:nvSpPr>
        <p:spPr/>
        <p:txBody>
          <a:bodyPr/>
          <a:lstStyle/>
          <a:p>
            <a:fld id="{5D621385-6C9C-45FA-A069-40B189841663}" type="slidenum">
              <a:rPr lang="he-IL" smtClean="0"/>
              <a:t>13</a:t>
            </a:fld>
            <a:endParaRPr lang="he-IL"/>
          </a:p>
        </p:txBody>
      </p:sp>
    </p:spTree>
    <p:extLst>
      <p:ext uri="{BB962C8B-B14F-4D97-AF65-F5344CB8AC3E}">
        <p14:creationId xmlns:p14="http://schemas.microsoft.com/office/powerpoint/2010/main" val="8186654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https://www.freepik.com/free-vector/illustration-with-multitasking-concept_6555998.htm#query=software%20architecture&amp;position=1&amp;from_view=keyword&amp;track=ais_user&amp;uuid=6dd745c8-346f-4ae3-be67-adea11e4b37a</a:t>
            </a:r>
          </a:p>
        </p:txBody>
      </p:sp>
      <p:sp>
        <p:nvSpPr>
          <p:cNvPr id="4" name="Slide Number Placeholder 3"/>
          <p:cNvSpPr>
            <a:spLocks noGrp="1"/>
          </p:cNvSpPr>
          <p:nvPr>
            <p:ph type="sldNum" sz="quarter" idx="5"/>
          </p:nvPr>
        </p:nvSpPr>
        <p:spPr/>
        <p:txBody>
          <a:bodyPr/>
          <a:lstStyle/>
          <a:p>
            <a:fld id="{5D621385-6C9C-45FA-A069-40B189841663}" type="slidenum">
              <a:rPr lang="he-IL" smtClean="0"/>
              <a:t>14</a:t>
            </a:fld>
            <a:endParaRPr lang="he-IL"/>
          </a:p>
        </p:txBody>
      </p:sp>
    </p:spTree>
    <p:extLst>
      <p:ext uri="{BB962C8B-B14F-4D97-AF65-F5344CB8AC3E}">
        <p14:creationId xmlns:p14="http://schemas.microsoft.com/office/powerpoint/2010/main" val="32638106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Package diagram is composed of three main parts:</a:t>
            </a:r>
          </a:p>
          <a:p>
            <a:r>
              <a:rPr lang="en-US"/>
              <a:t>Part 1:</a:t>
            </a:r>
          </a:p>
          <a:p>
            <a:r>
              <a:rPr lang="en-US"/>
              <a:t>Unity application, that will be our game, the user interface it will include all the scenes, sound, characters and levels.</a:t>
            </a:r>
          </a:p>
          <a:p>
            <a:r>
              <a:rPr lang="en-US"/>
              <a:t>Part 2:</a:t>
            </a:r>
          </a:p>
          <a:p>
            <a:r>
              <a:rPr lang="en-US"/>
              <a:t>ASL Trainer Application: this will be an application that the purpose of which would be to collect data and train the model to get a better model over time.</a:t>
            </a:r>
          </a:p>
          <a:p>
            <a:r>
              <a:rPr lang="en-US"/>
              <a:t>Part 3:</a:t>
            </a:r>
          </a:p>
          <a:p>
            <a:r>
              <a:rPr lang="en-US"/>
              <a:t>Cloud service: we are going to need a cloud service to keep login information and game saves, this will allow the game to be played on a cross-platform basis and be accessed from anywhere anytime.</a:t>
            </a:r>
          </a:p>
          <a:p>
            <a:r>
              <a:rPr lang="en-US"/>
              <a:t>This will also be used to store our models and training data and thus allowing us to update the model version for the user every time he starts the game with new signs and more accurate recognition.</a:t>
            </a:r>
          </a:p>
        </p:txBody>
      </p:sp>
      <p:sp>
        <p:nvSpPr>
          <p:cNvPr id="4" name="Slide Number Placeholder 3"/>
          <p:cNvSpPr>
            <a:spLocks noGrp="1"/>
          </p:cNvSpPr>
          <p:nvPr>
            <p:ph type="sldNum" sz="quarter" idx="5"/>
          </p:nvPr>
        </p:nvSpPr>
        <p:spPr/>
        <p:txBody>
          <a:bodyPr/>
          <a:lstStyle/>
          <a:p>
            <a:fld id="{5D621385-6C9C-45FA-A069-40B189841663}" type="slidenum">
              <a:rPr lang="he-IL" smtClean="0"/>
              <a:t>15</a:t>
            </a:fld>
            <a:endParaRPr lang="he-IL"/>
          </a:p>
        </p:txBody>
      </p:sp>
    </p:spTree>
    <p:extLst>
      <p:ext uri="{BB962C8B-B14F-4D97-AF65-F5344CB8AC3E}">
        <p14:creationId xmlns:p14="http://schemas.microsoft.com/office/powerpoint/2010/main" val="40661148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https://www.freepik.com/free-vector/language-composition-with-flat-design_2776299.htm#fromView=search&amp;page=1&amp;position=34&amp;uuid=c7d929ca-59d7-4756-a7fd-bc0169ee5dc4</a:t>
            </a:r>
          </a:p>
        </p:txBody>
      </p:sp>
      <p:sp>
        <p:nvSpPr>
          <p:cNvPr id="4" name="Slide Number Placeholder 3"/>
          <p:cNvSpPr>
            <a:spLocks noGrp="1"/>
          </p:cNvSpPr>
          <p:nvPr>
            <p:ph type="sldNum" sz="quarter" idx="5"/>
          </p:nvPr>
        </p:nvSpPr>
        <p:spPr/>
        <p:txBody>
          <a:bodyPr/>
          <a:lstStyle/>
          <a:p>
            <a:fld id="{5D621385-6C9C-45FA-A069-40B189841663}" type="slidenum">
              <a:rPr lang="he-IL" smtClean="0"/>
              <a:t>20</a:t>
            </a:fld>
            <a:endParaRPr lang="he-IL"/>
          </a:p>
        </p:txBody>
      </p:sp>
    </p:spTree>
    <p:extLst>
      <p:ext uri="{BB962C8B-B14F-4D97-AF65-F5344CB8AC3E}">
        <p14:creationId xmlns:p14="http://schemas.microsoft.com/office/powerpoint/2010/main" val="4145017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a:solidFill>
                  <a:srgbClr val="ECECEC"/>
                </a:solidFill>
                <a:effectLst/>
                <a:latin typeface="Söhne"/>
              </a:rPr>
              <a:t>Using Hands to Talk</a:t>
            </a:r>
            <a:r>
              <a:rPr lang="en-US" b="0" i="0">
                <a:solidFill>
                  <a:srgbClr val="ECECEC"/>
                </a:solidFill>
                <a:effectLst/>
                <a:latin typeface="Söhne"/>
              </a:rPr>
              <a:t>: ASL is a way people talk using their hands instead of their voice. They use different shapes and movements of their hands to say words (don’t rely on only on your voice).</a:t>
            </a:r>
          </a:p>
          <a:p>
            <a:pPr algn="l">
              <a:buFont typeface="+mj-lt"/>
              <a:buAutoNum type="arabicPeriod"/>
            </a:pPr>
            <a:endParaRPr lang="en-US" b="0" i="0">
              <a:solidFill>
                <a:srgbClr val="ECECEC"/>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i="0">
                <a:effectLst/>
              </a:rPr>
              <a:t>More Than Hands Gestures</a:t>
            </a:r>
            <a:r>
              <a:rPr lang="en-US" b="0" i="0">
                <a:solidFill>
                  <a:srgbClr val="ECECEC"/>
                </a:solidFill>
                <a:effectLst/>
                <a:latin typeface="Söhne"/>
              </a:rPr>
              <a:t>: ASL isn't just about making hand shapes for words; people also use their face, body, and the space around them to help tell the whole story (Involving the body to emphases feelings and being ).</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ECECEC"/>
                </a:solidFill>
                <a:effectLst/>
                <a:latin typeface="Söhne"/>
              </a:rPr>
              <a:t>Example of using mouth as well:</a:t>
            </a:r>
            <a:br>
              <a:rPr lang="en-US" b="0" i="0">
                <a:solidFill>
                  <a:srgbClr val="ECECEC"/>
                </a:solidFill>
                <a:effectLst/>
                <a:latin typeface="Söhne"/>
              </a:rPr>
            </a:br>
            <a:r>
              <a:rPr lang="en-US" b="0" i="0">
                <a:solidFill>
                  <a:srgbClr val="ECECEC"/>
                </a:solidFill>
                <a:effectLst/>
                <a:latin typeface="Söhne"/>
              </a:rPr>
              <a:t>https://www.youtube.com/watch?app=desktop&amp;v=hCIA7vqjcwM</a:t>
            </a:r>
          </a:p>
          <a:p>
            <a:pPr algn="l">
              <a:buFont typeface="+mj-lt"/>
              <a:buAutoNum type="arabicPeriod"/>
            </a:pPr>
            <a:endParaRPr lang="en-US" b="0" i="0">
              <a:solidFill>
                <a:srgbClr val="ECECEC"/>
              </a:solidFill>
              <a:effectLst/>
              <a:latin typeface="Söhne"/>
            </a:endParaRPr>
          </a:p>
          <a:p>
            <a:pPr algn="l">
              <a:buFont typeface="+mj-lt"/>
              <a:buAutoNum type="arabicPeriod"/>
            </a:pPr>
            <a:r>
              <a:rPr lang="en-US" b="1" i="0">
                <a:solidFill>
                  <a:srgbClr val="ECECEC"/>
                </a:solidFill>
                <a:effectLst/>
                <a:latin typeface="Söhne"/>
              </a:rPr>
              <a:t>It's a Real Language</a:t>
            </a:r>
            <a:r>
              <a:rPr lang="en-US" b="0" i="0">
                <a:solidFill>
                  <a:srgbClr val="ECECEC"/>
                </a:solidFill>
                <a:effectLst/>
                <a:latin typeface="Söhne"/>
              </a:rPr>
              <a:t>: Just like English or Spanish, ASL has its own rules for how to put signs together to make sentences.(Rules - Grammer)</a:t>
            </a:r>
          </a:p>
          <a:p>
            <a:pPr algn="l">
              <a:buFont typeface="+mj-lt"/>
              <a:buAutoNum type="arabicPeriod"/>
            </a:pPr>
            <a:endParaRPr lang="en-US" b="0" i="0">
              <a:solidFill>
                <a:srgbClr val="ECECEC"/>
              </a:solidFill>
              <a:effectLst/>
              <a:latin typeface="Söhne"/>
            </a:endParaRPr>
          </a:p>
          <a:p>
            <a:pPr algn="l">
              <a:buFont typeface="+mj-lt"/>
              <a:buAutoNum type="arabicPeriod"/>
            </a:pPr>
            <a:r>
              <a:rPr lang="en-US" sz="1200" b="1" i="0">
                <a:effectLst/>
              </a:rPr>
              <a:t>Evolving</a:t>
            </a:r>
            <a:r>
              <a:rPr lang="en-US" b="0" i="0">
                <a:solidFill>
                  <a:srgbClr val="ECECEC"/>
                </a:solidFill>
                <a:effectLst/>
                <a:latin typeface="Söhne"/>
              </a:rPr>
              <a:t>: ASL has grown and changed over time as people who use it have learned signs from each other and created new ones.(Improving - Slang)</a:t>
            </a:r>
          </a:p>
          <a:p>
            <a:pPr algn="l">
              <a:buFont typeface="+mj-lt"/>
              <a:buAutoNum type="arabicPeriod"/>
            </a:pPr>
            <a:endParaRPr lang="en-US" b="0" i="0">
              <a:solidFill>
                <a:srgbClr val="ECECEC"/>
              </a:solidFill>
              <a:effectLst/>
              <a:latin typeface="Söhne"/>
            </a:endParaRPr>
          </a:p>
          <a:p>
            <a:pPr algn="l">
              <a:buFont typeface="+mj-lt"/>
              <a:buAutoNum type="arabicPeriod"/>
            </a:pPr>
            <a:r>
              <a:rPr lang="en-US" sz="1200" b="1" i="0">
                <a:effectLst/>
              </a:rPr>
              <a:t>Communities</a:t>
            </a:r>
            <a:r>
              <a:rPr lang="en-US" b="0" i="0">
                <a:solidFill>
                  <a:srgbClr val="ECECEC"/>
                </a:solidFill>
                <a:effectLst/>
                <a:latin typeface="Söhne"/>
              </a:rPr>
              <a:t>: Lots of people use ASL, not just those who can't hear. Some are kids whose parents can't hear, and they use ASL to talk at home.(known language with audience)</a:t>
            </a:r>
          </a:p>
          <a:p>
            <a:pPr algn="l">
              <a:buFont typeface="+mj-lt"/>
              <a:buAutoNum type="arabicPeriod"/>
            </a:pPr>
            <a:endParaRPr lang="en-US" b="0" i="0">
              <a:solidFill>
                <a:srgbClr val="ECECEC"/>
              </a:solidFill>
              <a:effectLst/>
              <a:latin typeface="Söhne"/>
            </a:endParaRPr>
          </a:p>
          <a:p>
            <a:pPr algn="l">
              <a:buFont typeface="+mj-lt"/>
              <a:buNone/>
            </a:pPr>
            <a:r>
              <a:rPr lang="en-US" b="0" i="0">
                <a:solidFill>
                  <a:srgbClr val="333333"/>
                </a:solidFill>
                <a:effectLst/>
                <a:latin typeface="open sans" panose="020B0606030504020204" pitchFamily="34" charset="0"/>
              </a:rPr>
              <a:t>70 million hearing-impaired and deaf people all over the world use sign language to communicate.</a:t>
            </a:r>
          </a:p>
          <a:p>
            <a:pPr algn="l">
              <a:buFont typeface="+mj-lt"/>
              <a:buNone/>
            </a:pPr>
            <a:r>
              <a:rPr lang="en-US" b="0" i="0">
                <a:solidFill>
                  <a:srgbClr val="333333"/>
                </a:solidFill>
                <a:effectLst/>
                <a:latin typeface="open sans" panose="020B0606030504020204" pitchFamily="34" charset="0"/>
              </a:rPr>
              <a:t>In the United States, 500,000 hearing-impaired and deaf people use American sign language (ASL). </a:t>
            </a:r>
            <a:endParaRPr lang="en-US" b="0" i="0">
              <a:solidFill>
                <a:srgbClr val="ECECEC"/>
              </a:solidFill>
              <a:effectLst/>
              <a:latin typeface="Söhne"/>
            </a:endParaRPr>
          </a:p>
          <a:p>
            <a:endParaRPr lang="he-IL"/>
          </a:p>
        </p:txBody>
      </p:sp>
      <p:sp>
        <p:nvSpPr>
          <p:cNvPr id="4" name="Slide Number Placeholder 3"/>
          <p:cNvSpPr>
            <a:spLocks noGrp="1"/>
          </p:cNvSpPr>
          <p:nvPr>
            <p:ph type="sldNum" sz="quarter" idx="5"/>
          </p:nvPr>
        </p:nvSpPr>
        <p:spPr/>
        <p:txBody>
          <a:bodyPr/>
          <a:lstStyle/>
          <a:p>
            <a:fld id="{5D621385-6C9C-45FA-A069-40B189841663}" type="slidenum">
              <a:rPr lang="he-IL" smtClean="0"/>
              <a:t>3</a:t>
            </a:fld>
            <a:endParaRPr lang="he-IL"/>
          </a:p>
        </p:txBody>
      </p:sp>
    </p:spTree>
    <p:extLst>
      <p:ext uri="{BB962C8B-B14F-4D97-AF65-F5344CB8AC3E}">
        <p14:creationId xmlns:p14="http://schemas.microsoft.com/office/powerpoint/2010/main" val="726854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sz="1200" b="1"/>
              <a:t>The Importance of ASL knowledge – Considering how uncommon ASL is</a:t>
            </a:r>
          </a:p>
          <a:p>
            <a:pPr algn="l">
              <a:buFont typeface="+mj-lt"/>
              <a:buNone/>
            </a:pPr>
            <a:endParaRPr lang="en-US" sz="1200" b="1"/>
          </a:p>
          <a:p>
            <a:pPr algn="l">
              <a:buFont typeface="+mj-lt"/>
              <a:buAutoNum type="arabicPeriod"/>
            </a:pPr>
            <a:r>
              <a:rPr lang="en-US" sz="1200" b="1"/>
              <a:t>Connections: </a:t>
            </a:r>
            <a:r>
              <a:rPr lang="en-US" sz="1200" b="0"/>
              <a:t> Humans like to have friends, so I've heard</a:t>
            </a:r>
            <a:r>
              <a:rPr lang="en-US" b="0" i="0">
                <a:solidFill>
                  <a:srgbClr val="ECECEC"/>
                </a:solidFill>
                <a:effectLst/>
                <a:latin typeface="Söhne"/>
              </a:rPr>
              <a:t>.</a:t>
            </a:r>
          </a:p>
          <a:p>
            <a:pPr algn="l">
              <a:buFont typeface="+mj-lt"/>
              <a:buAutoNum type="arabicPeriod"/>
            </a:pPr>
            <a:endParaRPr lang="en-US" b="0" i="0">
              <a:solidFill>
                <a:srgbClr val="ECECEC"/>
              </a:solidFill>
              <a:effectLst/>
              <a:latin typeface="Söhne"/>
            </a:endParaRPr>
          </a:p>
          <a:p>
            <a:pPr algn="l">
              <a:buFont typeface="+mj-lt"/>
              <a:buAutoNum type="arabicPeriod"/>
            </a:pPr>
            <a:r>
              <a:rPr lang="en-US" sz="1200" b="1" i="0">
                <a:effectLst/>
              </a:rPr>
              <a:t>Teamwork:  </a:t>
            </a:r>
            <a:r>
              <a:rPr lang="en-US" sz="1200" b="0" i="0">
                <a:effectLst/>
              </a:rPr>
              <a:t>Changing ideas and giving instructions</a:t>
            </a:r>
            <a:r>
              <a:rPr lang="en-US" b="0" i="0">
                <a:solidFill>
                  <a:srgbClr val="ECECEC"/>
                </a:solidFill>
                <a:effectLst/>
                <a:latin typeface="Söhne"/>
              </a:rPr>
              <a:t>. Taking part in society.</a:t>
            </a:r>
          </a:p>
          <a:p>
            <a:pPr algn="l">
              <a:buFont typeface="+mj-lt"/>
              <a:buAutoNum type="arabicPeriod"/>
            </a:pPr>
            <a:endParaRPr lang="en-US" b="0" i="0">
              <a:solidFill>
                <a:srgbClr val="ECECEC"/>
              </a:solidFill>
              <a:effectLst/>
              <a:latin typeface="Söhne"/>
            </a:endParaRPr>
          </a:p>
          <a:p>
            <a:pPr algn="l">
              <a:buFont typeface="+mj-lt"/>
              <a:buAutoNum type="arabicPeriod"/>
            </a:pPr>
            <a:r>
              <a:rPr lang="en-US" b="1" i="0">
                <a:solidFill>
                  <a:srgbClr val="ECECEC"/>
                </a:solidFill>
                <a:effectLst/>
                <a:latin typeface="Söhne"/>
              </a:rPr>
              <a:t>Opportunities</a:t>
            </a:r>
            <a:r>
              <a:rPr lang="en-US" b="0" i="0">
                <a:solidFill>
                  <a:srgbClr val="ECECEC"/>
                </a:solidFill>
                <a:effectLst/>
                <a:latin typeface="Söhne"/>
              </a:rPr>
              <a:t>: In a relevant situation putting ourselves where we can make change and affect it.</a:t>
            </a:r>
          </a:p>
          <a:p>
            <a:pPr algn="l">
              <a:buFont typeface="+mj-lt"/>
              <a:buAutoNum type="arabicPeriod"/>
            </a:pPr>
            <a:endParaRPr lang="en-US" b="0" i="0">
              <a:solidFill>
                <a:srgbClr val="ECECEC"/>
              </a:solidFill>
              <a:effectLst/>
              <a:latin typeface="Söhne"/>
            </a:endParaRPr>
          </a:p>
          <a:p>
            <a:pPr algn="l">
              <a:buFont typeface="+mj-lt"/>
              <a:buAutoNum type="arabicPeriod"/>
            </a:pPr>
            <a:r>
              <a:rPr lang="en-US" sz="1200" b="1" i="0">
                <a:effectLst/>
              </a:rPr>
              <a:t>Emergency</a:t>
            </a:r>
            <a:r>
              <a:rPr lang="en-US" b="0" i="0">
                <a:solidFill>
                  <a:srgbClr val="ECECEC"/>
                </a:solidFill>
                <a:effectLst/>
                <a:latin typeface="Söhne"/>
              </a:rPr>
              <a:t>: the instinct is to ask for help when you are in danger or bad situation.</a:t>
            </a:r>
          </a:p>
          <a:p>
            <a:pPr algn="l">
              <a:buFont typeface="+mj-lt"/>
              <a:buNone/>
            </a:pPr>
            <a:endParaRPr lang="en-US" b="0" i="0">
              <a:solidFill>
                <a:srgbClr val="ECECEC"/>
              </a:solidFill>
              <a:effectLst/>
              <a:latin typeface="Söhne"/>
            </a:endParaRPr>
          </a:p>
          <a:p>
            <a:pPr algn="l">
              <a:buFont typeface="+mj-lt"/>
              <a:buNone/>
            </a:pPr>
            <a:r>
              <a:rPr lang="en-US" b="0" i="0">
                <a:solidFill>
                  <a:srgbClr val="ECECEC"/>
                </a:solidFill>
                <a:effectLst/>
                <a:latin typeface="Söhne"/>
              </a:rPr>
              <a:t>Pointing out:</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ECECEC"/>
                </a:solidFill>
                <a:effectLst/>
                <a:latin typeface="Söhne"/>
              </a:rPr>
              <a:t>Asking a </a:t>
            </a:r>
            <a:r>
              <a:rPr lang="en-US" b="0" i="0">
                <a:solidFill>
                  <a:srgbClr val="2B2C6C"/>
                </a:solidFill>
                <a:effectLst/>
                <a:latin typeface="OpenSansRegular"/>
              </a:rPr>
              <a:t>hearing-impaired person to write down what they want to say is not a proper solution </a:t>
            </a:r>
          </a:p>
          <a:p>
            <a:pPr algn="l">
              <a:buFont typeface="+mj-lt"/>
              <a:buNone/>
            </a:pPr>
            <a:endParaRPr lang="en-US" b="0" i="0">
              <a:solidFill>
                <a:srgbClr val="ECECEC"/>
              </a:solidFill>
              <a:effectLst/>
              <a:latin typeface="Söhne"/>
            </a:endParaRPr>
          </a:p>
          <a:p>
            <a:endParaRPr lang="he-IL"/>
          </a:p>
        </p:txBody>
      </p:sp>
      <p:sp>
        <p:nvSpPr>
          <p:cNvPr id="4" name="Slide Number Placeholder 3"/>
          <p:cNvSpPr>
            <a:spLocks noGrp="1"/>
          </p:cNvSpPr>
          <p:nvPr>
            <p:ph type="sldNum" sz="quarter" idx="5"/>
          </p:nvPr>
        </p:nvSpPr>
        <p:spPr/>
        <p:txBody>
          <a:bodyPr/>
          <a:lstStyle/>
          <a:p>
            <a:fld id="{5D621385-6C9C-45FA-A069-40B189841663}" type="slidenum">
              <a:rPr lang="he-IL" smtClean="0"/>
              <a:t>4</a:t>
            </a:fld>
            <a:endParaRPr lang="he-IL"/>
          </a:p>
        </p:txBody>
      </p:sp>
    </p:spTree>
    <p:extLst>
      <p:ext uri="{BB962C8B-B14F-4D97-AF65-F5344CB8AC3E}">
        <p14:creationId xmlns:p14="http://schemas.microsoft.com/office/powerpoint/2010/main" val="156601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a:solidFill>
                  <a:srgbClr val="ECECEC"/>
                </a:solidFill>
                <a:effectLst/>
                <a:latin typeface="Söhne"/>
              </a:rPr>
              <a:t>Why haven’t you learned ASL</a:t>
            </a:r>
          </a:p>
          <a:p>
            <a:endParaRPr lang="en-US" b="1" i="0">
              <a:solidFill>
                <a:srgbClr val="ECECEC"/>
              </a:solidFill>
              <a:effectLst/>
              <a:latin typeface="Söhne"/>
            </a:endParaRPr>
          </a:p>
          <a:p>
            <a:r>
              <a:rPr lang="en-US" b="1" i="0">
                <a:solidFill>
                  <a:srgbClr val="ECECEC"/>
                </a:solidFill>
                <a:effectLst/>
                <a:latin typeface="Söhne"/>
              </a:rPr>
              <a:t>1.Visual-Spatial Nature</a:t>
            </a:r>
            <a:r>
              <a:rPr lang="en-US" b="0" i="0">
                <a:solidFill>
                  <a:srgbClr val="ECECEC"/>
                </a:solidFill>
                <a:effectLst/>
                <a:latin typeface="Söhne"/>
              </a:rPr>
              <a:t>: ASL is a visual and spatial language. This means learners must adapt to using their eyes to understand language instead of their ears, and they must be aware of how signs are shaped and oriented in space​.</a:t>
            </a:r>
          </a:p>
          <a:p>
            <a:endParaRPr lang="en-US" b="0" i="0">
              <a:solidFill>
                <a:srgbClr val="ECECEC"/>
              </a:solidFill>
              <a:effectLst/>
              <a:latin typeface="Söhne"/>
            </a:endParaRPr>
          </a:p>
          <a:p>
            <a:r>
              <a:rPr lang="en-US" b="0" i="0">
                <a:solidFill>
                  <a:srgbClr val="ECECEC"/>
                </a:solidFill>
                <a:effectLst/>
                <a:latin typeface="Söhne"/>
              </a:rPr>
              <a:t>2.</a:t>
            </a:r>
            <a:r>
              <a:rPr lang="en-US" b="1" i="0">
                <a:solidFill>
                  <a:srgbClr val="ECECEC"/>
                </a:solidFill>
                <a:effectLst/>
                <a:latin typeface="Söhne"/>
              </a:rPr>
              <a:t> Grammar and Syntax</a:t>
            </a:r>
            <a:r>
              <a:rPr lang="en-US" b="0" i="0">
                <a:solidFill>
                  <a:srgbClr val="ECECEC"/>
                </a:solidFill>
                <a:effectLst/>
                <a:latin typeface="Söhne"/>
              </a:rPr>
              <a:t>: ASL has its own unique grammar and syntax that differs significantly from spoken English. Learners must grasp these differences to become proficient, which involves understanding the structure of sentences and the specific ways in which signs are modified or combined to convey different tenses and grammatical aspects​ </a:t>
            </a:r>
          </a:p>
          <a:p>
            <a:endParaRPr lang="en-US" b="0" i="0">
              <a:solidFill>
                <a:srgbClr val="ECECEC"/>
              </a:solidFill>
              <a:effectLst/>
              <a:latin typeface="Söhne"/>
            </a:endParaRPr>
          </a:p>
          <a:p>
            <a:r>
              <a:rPr lang="en-US" b="0" i="0">
                <a:solidFill>
                  <a:srgbClr val="ECECEC"/>
                </a:solidFill>
                <a:effectLst/>
                <a:latin typeface="Söhne"/>
              </a:rPr>
              <a:t>3.</a:t>
            </a:r>
            <a:r>
              <a:rPr lang="en-US" b="1" i="0">
                <a:solidFill>
                  <a:srgbClr val="ECECEC"/>
                </a:solidFill>
                <a:effectLst/>
                <a:latin typeface="Söhne"/>
              </a:rPr>
              <a:t> Practice and Exposure</a:t>
            </a:r>
            <a:r>
              <a:rPr lang="en-US" b="0" i="0">
                <a:solidFill>
                  <a:srgbClr val="ECECEC"/>
                </a:solidFill>
                <a:effectLst/>
                <a:latin typeface="Söhne"/>
              </a:rPr>
              <a:t>: Like any language, fluency in ASL comes with practice and exposure. Engaging with the Deaf community and practicing signing in real-life situations are crucial for developing a good understanding and fluency in the language​.</a:t>
            </a:r>
          </a:p>
          <a:p>
            <a:endParaRPr lang="en-US" b="0" i="0">
              <a:solidFill>
                <a:srgbClr val="ECECEC"/>
              </a:solidFill>
              <a:effectLst/>
              <a:latin typeface="Söhne"/>
            </a:endParaRPr>
          </a:p>
          <a:p>
            <a:r>
              <a:rPr lang="en-US" b="0" i="0">
                <a:solidFill>
                  <a:srgbClr val="ECECEC"/>
                </a:solidFill>
                <a:effectLst/>
                <a:latin typeface="Söhne"/>
              </a:rPr>
              <a:t>4.</a:t>
            </a:r>
            <a:r>
              <a:rPr lang="en-US" sz="1200" b="1" i="0" u="none">
                <a:effectLst/>
              </a:rPr>
              <a:t> Irrelevant</a:t>
            </a:r>
            <a:r>
              <a:rPr lang="en-US" sz="1200" b="0" i="0" u="none">
                <a:solidFill>
                  <a:srgbClr val="ECECEC"/>
                </a:solidFill>
                <a:effectLst/>
                <a:latin typeface="Söhne"/>
              </a:rPr>
              <a:t>: there's no one that you know at the point of your life that it might help with.</a:t>
            </a:r>
            <a:endParaRPr lang="en-US" sz="1200" b="0" i="0" u="sng">
              <a:solidFill>
                <a:srgbClr val="ECECEC"/>
              </a:solidFill>
              <a:effectLst/>
              <a:latin typeface="Söhne"/>
            </a:endParaRPr>
          </a:p>
        </p:txBody>
      </p:sp>
      <p:sp>
        <p:nvSpPr>
          <p:cNvPr id="4" name="Slide Number Placeholder 3"/>
          <p:cNvSpPr>
            <a:spLocks noGrp="1"/>
          </p:cNvSpPr>
          <p:nvPr>
            <p:ph type="sldNum" sz="quarter" idx="5"/>
          </p:nvPr>
        </p:nvSpPr>
        <p:spPr/>
        <p:txBody>
          <a:bodyPr/>
          <a:lstStyle/>
          <a:p>
            <a:fld id="{5D621385-6C9C-45FA-A069-40B189841663}" type="slidenum">
              <a:rPr lang="he-IL" smtClean="0"/>
              <a:t>5</a:t>
            </a:fld>
            <a:endParaRPr lang="he-IL"/>
          </a:p>
        </p:txBody>
      </p:sp>
    </p:spTree>
    <p:extLst>
      <p:ext uri="{BB962C8B-B14F-4D97-AF65-F5344CB8AC3E}">
        <p14:creationId xmlns:p14="http://schemas.microsoft.com/office/powerpoint/2010/main" val="23450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5"/>
          </p:nvPr>
        </p:nvSpPr>
        <p:spPr/>
        <p:txBody>
          <a:bodyPr/>
          <a:lstStyle/>
          <a:p>
            <a:fld id="{5D621385-6C9C-45FA-A069-40B189841663}" type="slidenum">
              <a:rPr lang="he-IL" smtClean="0"/>
              <a:t>6</a:t>
            </a:fld>
            <a:endParaRPr lang="he-IL"/>
          </a:p>
        </p:txBody>
      </p:sp>
    </p:spTree>
    <p:extLst>
      <p:ext uri="{BB962C8B-B14F-4D97-AF65-F5344CB8AC3E}">
        <p14:creationId xmlns:p14="http://schemas.microsoft.com/office/powerpoint/2010/main" val="1864999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our solution would be to create a unity game.</a:t>
            </a:r>
          </a:p>
          <a:p>
            <a:r>
              <a:rPr lang="en-US"/>
              <a:t>Our goal is to create an fun and educational video game that would attract anyone to play and learn the American sign language.</a:t>
            </a:r>
          </a:p>
          <a:p>
            <a:r>
              <a:rPr lang="en-US" err="1"/>
              <a:t>Keypoints</a:t>
            </a:r>
            <a:r>
              <a:rPr lang="en-US"/>
              <a:t>:</a:t>
            </a:r>
          </a:p>
          <a:p>
            <a:pPr marL="228600" indent="-228600">
              <a:buAutoNum type="arabicPeriod"/>
            </a:pPr>
            <a:r>
              <a:rPr lang="en-US"/>
              <a:t>Using hand Gestures to control the game (asl) – conventional games use only the mouse and keyboard we need to find a way to integrate sign language within the game.</a:t>
            </a:r>
          </a:p>
          <a:p>
            <a:pPr marL="228600" indent="-228600">
              <a:buAutoNum type="arabicPeriod"/>
            </a:pPr>
            <a:r>
              <a:rPr lang="en-US"/>
              <a:t>Making the game enjoyable and informative – Most people agree that learning is not very fun, it can be frustrating and difficult, we strive to create a game that would be fun and enjoyable for long hours.</a:t>
            </a:r>
          </a:p>
          <a:p>
            <a:pPr marL="0" indent="0">
              <a:buNone/>
            </a:pPr>
            <a:r>
              <a:rPr lang="en-US"/>
              <a:t>The game must also be accurate and informative since we are actually </a:t>
            </a:r>
            <a:r>
              <a:rPr lang="en-US" err="1"/>
              <a:t>tring</a:t>
            </a:r>
            <a:r>
              <a:rPr lang="en-US"/>
              <a:t> to teach a language here.</a:t>
            </a:r>
          </a:p>
          <a:p>
            <a:pPr marL="0" indent="0">
              <a:buNone/>
            </a:pPr>
            <a:r>
              <a:rPr lang="en-US"/>
              <a:t>3. Fast response – the sign language </a:t>
            </a:r>
            <a:r>
              <a:rPr lang="en-US" err="1"/>
              <a:t>recognitnion</a:t>
            </a:r>
            <a:r>
              <a:rPr lang="en-US"/>
              <a:t> should be </a:t>
            </a:r>
            <a:r>
              <a:rPr lang="en-US" err="1"/>
              <a:t>fase</a:t>
            </a:r>
            <a:r>
              <a:rPr lang="en-US"/>
              <a:t> and </a:t>
            </a:r>
            <a:r>
              <a:rPr lang="en-US" err="1"/>
              <a:t>accureate</a:t>
            </a:r>
            <a:r>
              <a:rPr lang="en-US"/>
              <a:t> in order to prevent frustration among the users.</a:t>
            </a:r>
          </a:p>
          <a:p>
            <a:endParaRPr lang="en-US"/>
          </a:p>
        </p:txBody>
      </p:sp>
      <p:sp>
        <p:nvSpPr>
          <p:cNvPr id="4" name="Slide Number Placeholder 3"/>
          <p:cNvSpPr>
            <a:spLocks noGrp="1"/>
          </p:cNvSpPr>
          <p:nvPr>
            <p:ph type="sldNum" sz="quarter" idx="5"/>
          </p:nvPr>
        </p:nvSpPr>
        <p:spPr/>
        <p:txBody>
          <a:bodyPr/>
          <a:lstStyle/>
          <a:p>
            <a:fld id="{5D621385-6C9C-45FA-A069-40B189841663}" type="slidenum">
              <a:rPr lang="he-IL" smtClean="0"/>
              <a:t>7</a:t>
            </a:fld>
            <a:endParaRPr lang="he-IL"/>
          </a:p>
        </p:txBody>
      </p:sp>
    </p:spTree>
    <p:extLst>
      <p:ext uri="{BB962C8B-B14F-4D97-AF65-F5344CB8AC3E}">
        <p14:creationId xmlns:p14="http://schemas.microsoft.com/office/powerpoint/2010/main" val="3586329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a:solidFill>
                  <a:srgbClr val="ECECEC"/>
                </a:solidFill>
                <a:effectLst/>
                <a:latin typeface="Söhne"/>
              </a:rPr>
              <a:t>Cross-Platform Development</a:t>
            </a:r>
            <a:r>
              <a:rPr lang="en-US" b="0" i="0">
                <a:solidFill>
                  <a:srgbClr val="ECECEC"/>
                </a:solidFill>
                <a:effectLst/>
                <a:latin typeface="Söhne"/>
              </a:rPr>
              <a:t>: Unity allows developers to build their projects for multiple platforms including Windows, macOS, Linux, iOS, Android, AR/VR devices, consoles, and more, all from a single source.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Scripting with C</a:t>
            </a:r>
            <a:r>
              <a:rPr lang="en-US"/>
              <a:t># is used for most tasks within Unity, including gameplay mechanics, user interface, AI behavior, and more.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a:solidFill>
                  <a:srgbClr val="ECECEC"/>
                </a:solidFill>
                <a:effectLst/>
                <a:latin typeface="Söhne"/>
              </a:rPr>
              <a:t>Graphics</a:t>
            </a:r>
            <a:r>
              <a:rPr lang="en-US" b="0" i="0">
                <a:solidFill>
                  <a:srgbClr val="ECECEC"/>
                </a:solidFill>
                <a:effectLst/>
                <a:latin typeface="Söhne"/>
              </a:rPr>
              <a:t>: Unity supports both 2D and 3D graphics rendering, HDR lighting, real-time global illumination powered by Enlighten, and customizable shaders using Shader Graph. It also supports ray tracing for achieving photorealistic rendering.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a:solidFill>
                  <a:srgbClr val="ECECEC"/>
                </a:solidFill>
                <a:effectLst/>
                <a:latin typeface="Söhne"/>
              </a:rPr>
              <a:t>Physics Engine</a:t>
            </a:r>
            <a:r>
              <a:rPr lang="en-US" b="0" i="0">
                <a:solidFill>
                  <a:srgbClr val="ECECEC"/>
                </a:solidFill>
                <a:effectLst/>
                <a:latin typeface="Söhne"/>
              </a:rPr>
              <a:t>: Unity incorporates PhysX by NVIDIA, which provides realistic handling of physical simulations. This engine supports the simulation of rigid bodies, cloth, fluid, and particle systems.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a:solidFill>
                  <a:srgbClr val="ECECEC"/>
                </a:solidFill>
                <a:effectLst/>
                <a:latin typeface="Söhne"/>
              </a:rPr>
              <a:t>Asset Store</a:t>
            </a:r>
            <a:r>
              <a:rPr lang="en-US" b="0" i="0">
                <a:solidFill>
                  <a:srgbClr val="ECECEC"/>
                </a:solidFill>
                <a:effectLst/>
                <a:latin typeface="Söhne"/>
              </a:rPr>
              <a:t>:</a:t>
            </a:r>
            <a:r>
              <a:rPr lang="en-US" sz="1200" b="0" i="0">
                <a:solidFill>
                  <a:schemeClr val="tx1"/>
                </a:solidFill>
                <a:effectLst/>
                <a:latin typeface="+mn-lt"/>
              </a:rPr>
              <a:t> </a:t>
            </a:r>
            <a:r>
              <a:rPr lang="en-US" b="0" i="0">
                <a:solidFill>
                  <a:srgbClr val="ECECEC"/>
                </a:solidFill>
                <a:effectLst/>
                <a:latin typeface="Söhne"/>
              </a:rPr>
              <a:t>Unity has an extensive asset store where developers can buy and sell assets, tools, and plugins, which can significantly accelerate development processes.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ECECEC"/>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a:t>A Solid and Helpful Community </a:t>
            </a:r>
            <a:r>
              <a:rPr lang="en-US"/>
              <a:t>: </a:t>
            </a:r>
            <a:r>
              <a:rPr lang="en-US" b="0" i="0">
                <a:effectLst/>
                <a:latin typeface="-apple-system"/>
              </a:rPr>
              <a:t>nearly 2.5 million developers utilize the Unity programming environment.</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ECECEC"/>
              </a:solidFill>
              <a:effectLst/>
              <a:latin typeface="Söhne"/>
            </a:endParaRPr>
          </a:p>
          <a:p>
            <a:endParaRPr lang="he-IL"/>
          </a:p>
        </p:txBody>
      </p:sp>
      <p:sp>
        <p:nvSpPr>
          <p:cNvPr id="4" name="Slide Number Placeholder 3"/>
          <p:cNvSpPr>
            <a:spLocks noGrp="1"/>
          </p:cNvSpPr>
          <p:nvPr>
            <p:ph type="sldNum" sz="quarter" idx="5"/>
          </p:nvPr>
        </p:nvSpPr>
        <p:spPr/>
        <p:txBody>
          <a:bodyPr/>
          <a:lstStyle/>
          <a:p>
            <a:fld id="{5D621385-6C9C-45FA-A069-40B189841663}" type="slidenum">
              <a:rPr lang="he-IL" smtClean="0"/>
              <a:t>8</a:t>
            </a:fld>
            <a:endParaRPr lang="he-IL"/>
          </a:p>
        </p:txBody>
      </p:sp>
    </p:spTree>
    <p:extLst>
      <p:ext uri="{BB962C8B-B14F-4D97-AF65-F5344CB8AC3E}">
        <p14:creationId xmlns:p14="http://schemas.microsoft.com/office/powerpoint/2010/main" val="2089350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https://unity.com/how-to/build-modular-codebase-mvc-and-mvp-programming-patterns</a:t>
            </a:r>
          </a:p>
          <a:p>
            <a:endParaRPr lang="en-US"/>
          </a:p>
          <a:p>
            <a:r>
              <a:rPr lang="en-US" b="0" i="0">
                <a:solidFill>
                  <a:srgbClr val="000000"/>
                </a:solidFill>
                <a:effectLst/>
                <a:latin typeface="Inter"/>
              </a:rPr>
              <a:t>In MVP, the Presenter (called the Controller in MVC) acts as a go-between for the other layers. It retrieves data from the Model and then formats it for display in the View. MVP switches which layer handles input. Rather than the Controller, the View is responsible for handling user input.</a:t>
            </a:r>
            <a:endParaRPr lang="he-IL"/>
          </a:p>
        </p:txBody>
      </p:sp>
      <p:sp>
        <p:nvSpPr>
          <p:cNvPr id="4" name="Slide Number Placeholder 3"/>
          <p:cNvSpPr>
            <a:spLocks noGrp="1"/>
          </p:cNvSpPr>
          <p:nvPr>
            <p:ph type="sldNum" sz="quarter" idx="5"/>
          </p:nvPr>
        </p:nvSpPr>
        <p:spPr/>
        <p:txBody>
          <a:bodyPr/>
          <a:lstStyle/>
          <a:p>
            <a:fld id="{5D621385-6C9C-45FA-A069-40B189841663}" type="slidenum">
              <a:rPr lang="he-IL" smtClean="0"/>
              <a:t>9</a:t>
            </a:fld>
            <a:endParaRPr lang="he-IL"/>
          </a:p>
        </p:txBody>
      </p:sp>
    </p:spTree>
    <p:extLst>
      <p:ext uri="{BB962C8B-B14F-4D97-AF65-F5344CB8AC3E}">
        <p14:creationId xmlns:p14="http://schemas.microsoft.com/office/powerpoint/2010/main" val="2663985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order to decrease the amount of data required to train the model we are going to use Computer vision with Google Holistic in order to track the landmarks of the users video feed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Landmarks: landmarks are the key features of a person in a simplified way, </a:t>
            </a:r>
            <a:r>
              <a:rPr lang="en-US" dirty="0" err="1"/>
              <a:t>baisically</a:t>
            </a:r>
            <a:r>
              <a:rPr lang="en-US" dirty="0"/>
              <a:t> creating an advanced stick figure skeleton on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the landmarks would allow us to focus on the key features of the user and get rid of all the metadata we have, as computer vision </a:t>
            </a:r>
            <a:r>
              <a:rPr lang="en-US" dirty="0" err="1"/>
              <a:t>algirthms</a:t>
            </a:r>
            <a:r>
              <a:rPr lang="en-US" dirty="0"/>
              <a:t> are </a:t>
            </a:r>
            <a:r>
              <a:rPr lang="en-US" dirty="0" err="1"/>
              <a:t>advanved</a:t>
            </a:r>
            <a:r>
              <a:rPr lang="en-US" dirty="0"/>
              <a:t> enough to recognize the landmarks it would</a:t>
            </a:r>
            <a:br>
              <a:rPr lang="en-US" dirty="0"/>
            </a:br>
            <a:r>
              <a:rPr lang="en-US" dirty="0"/>
              <a:t>be much easier to track them and also will be much easier to train the models as this would allow us to greatly reduce the models need for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202124"/>
                </a:solidFill>
                <a:effectLst/>
                <a:highlight>
                  <a:srgbClr val="FFFFFF"/>
                </a:highlight>
                <a:latin typeface="Roboto" panose="02000000000000000000" pitchFamily="2" charset="0"/>
              </a:rPr>
              <a:t>The task outputs a total of 543 landmarks (33 pose landmarks, 468 face landmarks, and 21 hand landmarks per hand) in real-time.</a:t>
            </a:r>
            <a:endParaRPr lang="en-US" dirty="0"/>
          </a:p>
          <a:p>
            <a:endParaRPr lang="en-US" dirty="0"/>
          </a:p>
          <a:p>
            <a:endParaRPr lang="en-US" dirty="0"/>
          </a:p>
          <a:p>
            <a:endParaRPr lang="en-US" dirty="0"/>
          </a:p>
          <a:p>
            <a:endParaRPr lang="en-US" dirty="0"/>
          </a:p>
          <a:p>
            <a:r>
              <a:rPr lang="en-US" dirty="0"/>
              <a:t>https://ai.google.dev/edge/mediapipe/solutions/vision/holistic_landmarker</a:t>
            </a:r>
          </a:p>
          <a:p>
            <a:r>
              <a:rPr lang="en-US" dirty="0"/>
              <a:t>Image from </a:t>
            </a:r>
            <a:r>
              <a:rPr lang="en-US" dirty="0">
                <a:effectLst/>
                <a:latin typeface="Segoe UI" panose="020B0502040204020203" pitchFamily="34" charset="0"/>
              </a:rPr>
              <a:t>https://christianjmills.com/posts/pytorch-train-object-detector-yolox-tutorial/#wrap-the-model-with-preprocessing-and-post-processing-steps</a:t>
            </a:r>
            <a:endParaRPr lang="he-IL" dirty="0"/>
          </a:p>
        </p:txBody>
      </p:sp>
      <p:sp>
        <p:nvSpPr>
          <p:cNvPr id="4" name="Slide Number Placeholder 3"/>
          <p:cNvSpPr>
            <a:spLocks noGrp="1"/>
          </p:cNvSpPr>
          <p:nvPr>
            <p:ph type="sldNum" sz="quarter" idx="5"/>
          </p:nvPr>
        </p:nvSpPr>
        <p:spPr/>
        <p:txBody>
          <a:bodyPr/>
          <a:lstStyle/>
          <a:p>
            <a:fld id="{5D621385-6C9C-45FA-A069-40B189841663}" type="slidenum">
              <a:rPr lang="he-IL" smtClean="0"/>
              <a:t>10</a:t>
            </a:fld>
            <a:endParaRPr lang="he-IL"/>
          </a:p>
        </p:txBody>
      </p:sp>
    </p:spTree>
    <p:extLst>
      <p:ext uri="{BB962C8B-B14F-4D97-AF65-F5344CB8AC3E}">
        <p14:creationId xmlns:p14="http://schemas.microsoft.com/office/powerpoint/2010/main" val="4146012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E1012-689F-1321-91D9-882AA7B335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A6416FC4-48D8-7DA8-44D8-3CB75072BD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CBB3F64E-7B8F-9E4C-75F0-E4675EEF4770}"/>
              </a:ext>
            </a:extLst>
          </p:cNvPr>
          <p:cNvSpPr>
            <a:spLocks noGrp="1"/>
          </p:cNvSpPr>
          <p:nvPr>
            <p:ph type="dt" sz="half" idx="10"/>
          </p:nvPr>
        </p:nvSpPr>
        <p:spPr/>
        <p:txBody>
          <a:bodyPr/>
          <a:lstStyle/>
          <a:p>
            <a:fld id="{A09555D3-D4C2-44DD-9B9F-6A7AA7FAE553}" type="datetime8">
              <a:rPr lang="he-IL" smtClean="0"/>
              <a:t>25 מאי 24</a:t>
            </a:fld>
            <a:endParaRPr lang="he-IL"/>
          </a:p>
        </p:txBody>
      </p:sp>
      <p:sp>
        <p:nvSpPr>
          <p:cNvPr id="5" name="Footer Placeholder 4">
            <a:extLst>
              <a:ext uri="{FF2B5EF4-FFF2-40B4-BE49-F238E27FC236}">
                <a16:creationId xmlns:a16="http://schemas.microsoft.com/office/drawing/2014/main" id="{3C41C7A3-687B-04EB-7DEA-101AC89AE56D}"/>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42D91FB2-9E9B-FCF0-C253-EBE83D59FEF4}"/>
              </a:ext>
            </a:extLst>
          </p:cNvPr>
          <p:cNvSpPr>
            <a:spLocks noGrp="1"/>
          </p:cNvSpPr>
          <p:nvPr>
            <p:ph type="sldNum" sz="quarter" idx="12"/>
          </p:nvPr>
        </p:nvSpPr>
        <p:spPr/>
        <p:txBody>
          <a:bodyPr/>
          <a:lstStyle/>
          <a:p>
            <a:fld id="{C90E8D49-CE09-41FD-AE29-15D986AF6718}" type="slidenum">
              <a:rPr lang="he-IL" smtClean="0"/>
              <a:t>‹#›</a:t>
            </a:fld>
            <a:endParaRPr lang="he-IL"/>
          </a:p>
        </p:txBody>
      </p:sp>
    </p:spTree>
    <p:extLst>
      <p:ext uri="{BB962C8B-B14F-4D97-AF65-F5344CB8AC3E}">
        <p14:creationId xmlns:p14="http://schemas.microsoft.com/office/powerpoint/2010/main" val="474338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442ED-46CB-A2CA-82EA-3CA69185532D}"/>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DDEB0426-1E8A-4893-0D55-0E6EB81C20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BD0ED8B4-DE3A-07B9-32CA-AD9768482F31}"/>
              </a:ext>
            </a:extLst>
          </p:cNvPr>
          <p:cNvSpPr>
            <a:spLocks noGrp="1"/>
          </p:cNvSpPr>
          <p:nvPr>
            <p:ph type="dt" sz="half" idx="10"/>
          </p:nvPr>
        </p:nvSpPr>
        <p:spPr/>
        <p:txBody>
          <a:bodyPr/>
          <a:lstStyle/>
          <a:p>
            <a:fld id="{C872434A-6A33-458F-8380-29D3D3B1A320}" type="datetime8">
              <a:rPr lang="he-IL" smtClean="0"/>
              <a:t>25 מאי 24</a:t>
            </a:fld>
            <a:endParaRPr lang="he-IL"/>
          </a:p>
        </p:txBody>
      </p:sp>
      <p:sp>
        <p:nvSpPr>
          <p:cNvPr id="5" name="Footer Placeholder 4">
            <a:extLst>
              <a:ext uri="{FF2B5EF4-FFF2-40B4-BE49-F238E27FC236}">
                <a16:creationId xmlns:a16="http://schemas.microsoft.com/office/drawing/2014/main" id="{BCAC4146-A34F-E9B2-0685-36FA8E17AE38}"/>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233919CE-ABC9-FD29-E958-FFFCD8A803CB}"/>
              </a:ext>
            </a:extLst>
          </p:cNvPr>
          <p:cNvSpPr>
            <a:spLocks noGrp="1"/>
          </p:cNvSpPr>
          <p:nvPr>
            <p:ph type="sldNum" sz="quarter" idx="12"/>
          </p:nvPr>
        </p:nvSpPr>
        <p:spPr/>
        <p:txBody>
          <a:bodyPr/>
          <a:lstStyle/>
          <a:p>
            <a:fld id="{C90E8D49-CE09-41FD-AE29-15D986AF6718}" type="slidenum">
              <a:rPr lang="he-IL" smtClean="0"/>
              <a:t>‹#›</a:t>
            </a:fld>
            <a:endParaRPr lang="he-IL"/>
          </a:p>
        </p:txBody>
      </p:sp>
    </p:spTree>
    <p:extLst>
      <p:ext uri="{BB962C8B-B14F-4D97-AF65-F5344CB8AC3E}">
        <p14:creationId xmlns:p14="http://schemas.microsoft.com/office/powerpoint/2010/main" val="7130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F9268C-EEB0-A608-BEBD-B413F3BA617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08B87189-8BC0-2A6A-6A97-8895C58612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8B17AE95-F708-8098-12AC-868BBD3A8231}"/>
              </a:ext>
            </a:extLst>
          </p:cNvPr>
          <p:cNvSpPr>
            <a:spLocks noGrp="1"/>
          </p:cNvSpPr>
          <p:nvPr>
            <p:ph type="dt" sz="half" idx="10"/>
          </p:nvPr>
        </p:nvSpPr>
        <p:spPr/>
        <p:txBody>
          <a:bodyPr/>
          <a:lstStyle/>
          <a:p>
            <a:fld id="{F1CF11EC-20F3-4878-973A-77645DF91BAA}" type="datetime8">
              <a:rPr lang="he-IL" smtClean="0"/>
              <a:t>25 מאי 24</a:t>
            </a:fld>
            <a:endParaRPr lang="he-IL"/>
          </a:p>
        </p:txBody>
      </p:sp>
      <p:sp>
        <p:nvSpPr>
          <p:cNvPr id="5" name="Footer Placeholder 4">
            <a:extLst>
              <a:ext uri="{FF2B5EF4-FFF2-40B4-BE49-F238E27FC236}">
                <a16:creationId xmlns:a16="http://schemas.microsoft.com/office/drawing/2014/main" id="{925F6BBF-DCE5-AC93-81E0-3ADB4DA31C8E}"/>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75F59047-2661-151C-5861-71EE765A1F81}"/>
              </a:ext>
            </a:extLst>
          </p:cNvPr>
          <p:cNvSpPr>
            <a:spLocks noGrp="1"/>
          </p:cNvSpPr>
          <p:nvPr>
            <p:ph type="sldNum" sz="quarter" idx="12"/>
          </p:nvPr>
        </p:nvSpPr>
        <p:spPr/>
        <p:txBody>
          <a:bodyPr/>
          <a:lstStyle/>
          <a:p>
            <a:fld id="{C90E8D49-CE09-41FD-AE29-15D986AF6718}" type="slidenum">
              <a:rPr lang="he-IL" smtClean="0"/>
              <a:t>‹#›</a:t>
            </a:fld>
            <a:endParaRPr lang="he-IL"/>
          </a:p>
        </p:txBody>
      </p:sp>
    </p:spTree>
    <p:extLst>
      <p:ext uri="{BB962C8B-B14F-4D97-AF65-F5344CB8AC3E}">
        <p14:creationId xmlns:p14="http://schemas.microsoft.com/office/powerpoint/2010/main" val="2357432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13096-4F30-94E4-CF1B-FE76F05CCB82}"/>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23C72D57-570C-CC7B-968E-46F42E8998D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A849ACCA-D565-2E53-8E27-E9F3FA7C1449}"/>
              </a:ext>
            </a:extLst>
          </p:cNvPr>
          <p:cNvSpPr>
            <a:spLocks noGrp="1"/>
          </p:cNvSpPr>
          <p:nvPr>
            <p:ph type="dt" sz="half" idx="10"/>
          </p:nvPr>
        </p:nvSpPr>
        <p:spPr/>
        <p:txBody>
          <a:bodyPr/>
          <a:lstStyle/>
          <a:p>
            <a:fld id="{013D26F2-DC7E-49A9-8062-C870BC554A2B}" type="datetime8">
              <a:rPr lang="he-IL" smtClean="0"/>
              <a:t>25 מאי 24</a:t>
            </a:fld>
            <a:endParaRPr lang="he-IL"/>
          </a:p>
        </p:txBody>
      </p:sp>
      <p:sp>
        <p:nvSpPr>
          <p:cNvPr id="5" name="Footer Placeholder 4">
            <a:extLst>
              <a:ext uri="{FF2B5EF4-FFF2-40B4-BE49-F238E27FC236}">
                <a16:creationId xmlns:a16="http://schemas.microsoft.com/office/drawing/2014/main" id="{FF1D4A6F-8FA2-334B-80AC-62A876E56F6C}"/>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8481F04D-4C96-01D5-4DDF-A39FCC583058}"/>
              </a:ext>
            </a:extLst>
          </p:cNvPr>
          <p:cNvSpPr>
            <a:spLocks noGrp="1"/>
          </p:cNvSpPr>
          <p:nvPr>
            <p:ph type="sldNum" sz="quarter" idx="12"/>
          </p:nvPr>
        </p:nvSpPr>
        <p:spPr/>
        <p:txBody>
          <a:bodyPr/>
          <a:lstStyle/>
          <a:p>
            <a:fld id="{C90E8D49-CE09-41FD-AE29-15D986AF6718}" type="slidenum">
              <a:rPr lang="he-IL" smtClean="0"/>
              <a:t>‹#›</a:t>
            </a:fld>
            <a:endParaRPr lang="he-IL"/>
          </a:p>
        </p:txBody>
      </p:sp>
    </p:spTree>
    <p:extLst>
      <p:ext uri="{BB962C8B-B14F-4D97-AF65-F5344CB8AC3E}">
        <p14:creationId xmlns:p14="http://schemas.microsoft.com/office/powerpoint/2010/main" val="2054857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28C57-06B7-32F1-488D-A1B184ACA6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BDD65972-D9A8-4021-8F81-BDA4A8E7B7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EB5DA4-D527-4B31-5DC7-F03FA1C98FF6}"/>
              </a:ext>
            </a:extLst>
          </p:cNvPr>
          <p:cNvSpPr>
            <a:spLocks noGrp="1"/>
          </p:cNvSpPr>
          <p:nvPr>
            <p:ph type="dt" sz="half" idx="10"/>
          </p:nvPr>
        </p:nvSpPr>
        <p:spPr/>
        <p:txBody>
          <a:bodyPr/>
          <a:lstStyle/>
          <a:p>
            <a:fld id="{07BDA65E-C891-45F3-992D-721934B2713A}" type="datetime8">
              <a:rPr lang="he-IL" smtClean="0"/>
              <a:t>25 מאי 24</a:t>
            </a:fld>
            <a:endParaRPr lang="he-IL"/>
          </a:p>
        </p:txBody>
      </p:sp>
      <p:sp>
        <p:nvSpPr>
          <p:cNvPr id="5" name="Footer Placeholder 4">
            <a:extLst>
              <a:ext uri="{FF2B5EF4-FFF2-40B4-BE49-F238E27FC236}">
                <a16:creationId xmlns:a16="http://schemas.microsoft.com/office/drawing/2014/main" id="{C5A5AF57-5863-6342-FA5B-2E0F04DC1F9A}"/>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C7815114-CD37-11AA-B430-0C2B04B42D75}"/>
              </a:ext>
            </a:extLst>
          </p:cNvPr>
          <p:cNvSpPr>
            <a:spLocks noGrp="1"/>
          </p:cNvSpPr>
          <p:nvPr>
            <p:ph type="sldNum" sz="quarter" idx="12"/>
          </p:nvPr>
        </p:nvSpPr>
        <p:spPr/>
        <p:txBody>
          <a:bodyPr/>
          <a:lstStyle/>
          <a:p>
            <a:fld id="{C90E8D49-CE09-41FD-AE29-15D986AF6718}" type="slidenum">
              <a:rPr lang="he-IL" smtClean="0"/>
              <a:t>‹#›</a:t>
            </a:fld>
            <a:endParaRPr lang="he-IL"/>
          </a:p>
        </p:txBody>
      </p:sp>
    </p:spTree>
    <p:extLst>
      <p:ext uri="{BB962C8B-B14F-4D97-AF65-F5344CB8AC3E}">
        <p14:creationId xmlns:p14="http://schemas.microsoft.com/office/powerpoint/2010/main" val="2548868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90023-3F6E-AD79-D6EB-6AF55E11EB5D}"/>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2F8E79BF-9553-8523-E13E-216D28CA6A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6B1172F3-4749-C9E9-E801-28838A0A32D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83FB540B-BF54-F14E-53F0-28E8DD1E4E04}"/>
              </a:ext>
            </a:extLst>
          </p:cNvPr>
          <p:cNvSpPr>
            <a:spLocks noGrp="1"/>
          </p:cNvSpPr>
          <p:nvPr>
            <p:ph type="dt" sz="half" idx="10"/>
          </p:nvPr>
        </p:nvSpPr>
        <p:spPr/>
        <p:txBody>
          <a:bodyPr/>
          <a:lstStyle/>
          <a:p>
            <a:fld id="{E6A0928B-1F54-414F-BAF0-DAF3DCDA8F72}" type="datetime8">
              <a:rPr lang="he-IL" smtClean="0"/>
              <a:t>25 מאי 24</a:t>
            </a:fld>
            <a:endParaRPr lang="he-IL"/>
          </a:p>
        </p:txBody>
      </p:sp>
      <p:sp>
        <p:nvSpPr>
          <p:cNvPr id="6" name="Footer Placeholder 5">
            <a:extLst>
              <a:ext uri="{FF2B5EF4-FFF2-40B4-BE49-F238E27FC236}">
                <a16:creationId xmlns:a16="http://schemas.microsoft.com/office/drawing/2014/main" id="{4C785E99-9A2B-A751-1213-10C2C91753BD}"/>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1D3C021B-5725-E986-3F4E-59E206F808A7}"/>
              </a:ext>
            </a:extLst>
          </p:cNvPr>
          <p:cNvSpPr>
            <a:spLocks noGrp="1"/>
          </p:cNvSpPr>
          <p:nvPr>
            <p:ph type="sldNum" sz="quarter" idx="12"/>
          </p:nvPr>
        </p:nvSpPr>
        <p:spPr/>
        <p:txBody>
          <a:bodyPr/>
          <a:lstStyle/>
          <a:p>
            <a:fld id="{C90E8D49-CE09-41FD-AE29-15D986AF6718}" type="slidenum">
              <a:rPr lang="he-IL" smtClean="0"/>
              <a:t>‹#›</a:t>
            </a:fld>
            <a:endParaRPr lang="he-IL"/>
          </a:p>
        </p:txBody>
      </p:sp>
    </p:spTree>
    <p:extLst>
      <p:ext uri="{BB962C8B-B14F-4D97-AF65-F5344CB8AC3E}">
        <p14:creationId xmlns:p14="http://schemas.microsoft.com/office/powerpoint/2010/main" val="103163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9D092-4D1D-9854-7A20-2CB372C017BD}"/>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5D5AF84F-85E8-E54C-8414-3E6D383FA8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07CDEB-9ACE-7780-4DC8-B6250956E5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9218CF7A-EC6A-85A5-E67A-15D9201824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4C98EA-CFD4-14F7-1C79-91AA7B7A5E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49055B27-6854-B107-4019-9177DF301F7B}"/>
              </a:ext>
            </a:extLst>
          </p:cNvPr>
          <p:cNvSpPr>
            <a:spLocks noGrp="1"/>
          </p:cNvSpPr>
          <p:nvPr>
            <p:ph type="dt" sz="half" idx="10"/>
          </p:nvPr>
        </p:nvSpPr>
        <p:spPr/>
        <p:txBody>
          <a:bodyPr/>
          <a:lstStyle/>
          <a:p>
            <a:fld id="{73686D3F-EA23-4076-A797-84E2D49F25DF}" type="datetime8">
              <a:rPr lang="he-IL" smtClean="0"/>
              <a:t>25 מאי 24</a:t>
            </a:fld>
            <a:endParaRPr lang="he-IL"/>
          </a:p>
        </p:txBody>
      </p:sp>
      <p:sp>
        <p:nvSpPr>
          <p:cNvPr id="8" name="Footer Placeholder 7">
            <a:extLst>
              <a:ext uri="{FF2B5EF4-FFF2-40B4-BE49-F238E27FC236}">
                <a16:creationId xmlns:a16="http://schemas.microsoft.com/office/drawing/2014/main" id="{2274144E-CF94-6A89-7F2F-3BD89E5EA46E}"/>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221C528B-319D-1670-0067-8A4866B431DA}"/>
              </a:ext>
            </a:extLst>
          </p:cNvPr>
          <p:cNvSpPr>
            <a:spLocks noGrp="1"/>
          </p:cNvSpPr>
          <p:nvPr>
            <p:ph type="sldNum" sz="quarter" idx="12"/>
          </p:nvPr>
        </p:nvSpPr>
        <p:spPr/>
        <p:txBody>
          <a:bodyPr/>
          <a:lstStyle/>
          <a:p>
            <a:fld id="{C90E8D49-CE09-41FD-AE29-15D986AF6718}" type="slidenum">
              <a:rPr lang="he-IL" smtClean="0"/>
              <a:t>‹#›</a:t>
            </a:fld>
            <a:endParaRPr lang="he-IL"/>
          </a:p>
        </p:txBody>
      </p:sp>
    </p:spTree>
    <p:extLst>
      <p:ext uri="{BB962C8B-B14F-4D97-AF65-F5344CB8AC3E}">
        <p14:creationId xmlns:p14="http://schemas.microsoft.com/office/powerpoint/2010/main" val="3193599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6BDB0-19E5-8CC6-82DD-1E3123CE2112}"/>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2B0FF2EB-9BD2-EB40-B69C-9A37CFBA1C26}"/>
              </a:ext>
            </a:extLst>
          </p:cNvPr>
          <p:cNvSpPr>
            <a:spLocks noGrp="1"/>
          </p:cNvSpPr>
          <p:nvPr>
            <p:ph type="dt" sz="half" idx="10"/>
          </p:nvPr>
        </p:nvSpPr>
        <p:spPr/>
        <p:txBody>
          <a:bodyPr/>
          <a:lstStyle/>
          <a:p>
            <a:fld id="{AAFFF496-2ED4-4360-896F-F717CB39733E}" type="datetime8">
              <a:rPr lang="he-IL" smtClean="0"/>
              <a:t>25 מאי 24</a:t>
            </a:fld>
            <a:endParaRPr lang="he-IL"/>
          </a:p>
        </p:txBody>
      </p:sp>
      <p:sp>
        <p:nvSpPr>
          <p:cNvPr id="4" name="Footer Placeholder 3">
            <a:extLst>
              <a:ext uri="{FF2B5EF4-FFF2-40B4-BE49-F238E27FC236}">
                <a16:creationId xmlns:a16="http://schemas.microsoft.com/office/drawing/2014/main" id="{DB181E33-30D6-4CFF-EE88-82353ADB7859}"/>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16F5E122-EE98-56CD-721F-468C60E5FD39}"/>
              </a:ext>
            </a:extLst>
          </p:cNvPr>
          <p:cNvSpPr>
            <a:spLocks noGrp="1"/>
          </p:cNvSpPr>
          <p:nvPr>
            <p:ph type="sldNum" sz="quarter" idx="12"/>
          </p:nvPr>
        </p:nvSpPr>
        <p:spPr/>
        <p:txBody>
          <a:bodyPr/>
          <a:lstStyle/>
          <a:p>
            <a:fld id="{C90E8D49-CE09-41FD-AE29-15D986AF6718}" type="slidenum">
              <a:rPr lang="he-IL" smtClean="0"/>
              <a:t>‹#›</a:t>
            </a:fld>
            <a:endParaRPr lang="he-IL"/>
          </a:p>
        </p:txBody>
      </p:sp>
    </p:spTree>
    <p:extLst>
      <p:ext uri="{BB962C8B-B14F-4D97-AF65-F5344CB8AC3E}">
        <p14:creationId xmlns:p14="http://schemas.microsoft.com/office/powerpoint/2010/main" val="1317368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0D072E-6B93-05D5-B781-4C3C086EF59A}"/>
              </a:ext>
            </a:extLst>
          </p:cNvPr>
          <p:cNvSpPr>
            <a:spLocks noGrp="1"/>
          </p:cNvSpPr>
          <p:nvPr>
            <p:ph type="dt" sz="half" idx="10"/>
          </p:nvPr>
        </p:nvSpPr>
        <p:spPr/>
        <p:txBody>
          <a:bodyPr/>
          <a:lstStyle/>
          <a:p>
            <a:fld id="{A43F0BA6-F587-4F29-9259-B200A38C86C1}" type="datetime8">
              <a:rPr lang="he-IL" smtClean="0"/>
              <a:t>25 מאי 24</a:t>
            </a:fld>
            <a:endParaRPr lang="he-IL"/>
          </a:p>
        </p:txBody>
      </p:sp>
      <p:sp>
        <p:nvSpPr>
          <p:cNvPr id="3" name="Footer Placeholder 2">
            <a:extLst>
              <a:ext uri="{FF2B5EF4-FFF2-40B4-BE49-F238E27FC236}">
                <a16:creationId xmlns:a16="http://schemas.microsoft.com/office/drawing/2014/main" id="{742CF56F-38A0-49C6-CC45-A5C29E56BB89}"/>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C2BE2F60-659C-30DA-01F0-DE2DA5658103}"/>
              </a:ext>
            </a:extLst>
          </p:cNvPr>
          <p:cNvSpPr>
            <a:spLocks noGrp="1"/>
          </p:cNvSpPr>
          <p:nvPr>
            <p:ph type="sldNum" sz="quarter" idx="12"/>
          </p:nvPr>
        </p:nvSpPr>
        <p:spPr/>
        <p:txBody>
          <a:bodyPr/>
          <a:lstStyle/>
          <a:p>
            <a:fld id="{C90E8D49-CE09-41FD-AE29-15D986AF6718}" type="slidenum">
              <a:rPr lang="he-IL" smtClean="0"/>
              <a:t>‹#›</a:t>
            </a:fld>
            <a:endParaRPr lang="he-IL"/>
          </a:p>
        </p:txBody>
      </p:sp>
    </p:spTree>
    <p:extLst>
      <p:ext uri="{BB962C8B-B14F-4D97-AF65-F5344CB8AC3E}">
        <p14:creationId xmlns:p14="http://schemas.microsoft.com/office/powerpoint/2010/main" val="1403737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87D43-95A1-038D-CDEA-96114B1786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3A1EA787-D69D-5B00-68D2-198D4ECBE5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1DD2E49C-72C4-2105-09FD-80CB7BC854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43BDB0-F0C1-8184-35F8-A647D3404168}"/>
              </a:ext>
            </a:extLst>
          </p:cNvPr>
          <p:cNvSpPr>
            <a:spLocks noGrp="1"/>
          </p:cNvSpPr>
          <p:nvPr>
            <p:ph type="dt" sz="half" idx="10"/>
          </p:nvPr>
        </p:nvSpPr>
        <p:spPr/>
        <p:txBody>
          <a:bodyPr/>
          <a:lstStyle/>
          <a:p>
            <a:fld id="{CEE64CBB-861D-4DA8-96EB-F944B2279A1E}" type="datetime8">
              <a:rPr lang="he-IL" smtClean="0"/>
              <a:t>25 מאי 24</a:t>
            </a:fld>
            <a:endParaRPr lang="he-IL"/>
          </a:p>
        </p:txBody>
      </p:sp>
      <p:sp>
        <p:nvSpPr>
          <p:cNvPr id="6" name="Footer Placeholder 5">
            <a:extLst>
              <a:ext uri="{FF2B5EF4-FFF2-40B4-BE49-F238E27FC236}">
                <a16:creationId xmlns:a16="http://schemas.microsoft.com/office/drawing/2014/main" id="{6C6DE09F-7A59-6646-067C-9A794EC9C3C3}"/>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35D83A93-6D6F-1563-D69C-BA96FCE73EFE}"/>
              </a:ext>
            </a:extLst>
          </p:cNvPr>
          <p:cNvSpPr>
            <a:spLocks noGrp="1"/>
          </p:cNvSpPr>
          <p:nvPr>
            <p:ph type="sldNum" sz="quarter" idx="12"/>
          </p:nvPr>
        </p:nvSpPr>
        <p:spPr/>
        <p:txBody>
          <a:bodyPr/>
          <a:lstStyle/>
          <a:p>
            <a:fld id="{C90E8D49-CE09-41FD-AE29-15D986AF6718}" type="slidenum">
              <a:rPr lang="he-IL" smtClean="0"/>
              <a:t>‹#›</a:t>
            </a:fld>
            <a:endParaRPr lang="he-IL"/>
          </a:p>
        </p:txBody>
      </p:sp>
    </p:spTree>
    <p:extLst>
      <p:ext uri="{BB962C8B-B14F-4D97-AF65-F5344CB8AC3E}">
        <p14:creationId xmlns:p14="http://schemas.microsoft.com/office/powerpoint/2010/main" val="910411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9228-9643-768C-3EC5-85F0ABD983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F6453F68-1C3F-105A-EB67-AC22AA659E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46B1C65A-3420-D75A-58BA-58C41E86D1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56B57F-2867-5A60-138A-714B4C3B1ED5}"/>
              </a:ext>
            </a:extLst>
          </p:cNvPr>
          <p:cNvSpPr>
            <a:spLocks noGrp="1"/>
          </p:cNvSpPr>
          <p:nvPr>
            <p:ph type="dt" sz="half" idx="10"/>
          </p:nvPr>
        </p:nvSpPr>
        <p:spPr/>
        <p:txBody>
          <a:bodyPr/>
          <a:lstStyle/>
          <a:p>
            <a:fld id="{CB11D583-DEF1-4FA8-B619-433EA75C87A7}" type="datetime8">
              <a:rPr lang="he-IL" smtClean="0"/>
              <a:t>25 מאי 24</a:t>
            </a:fld>
            <a:endParaRPr lang="he-IL"/>
          </a:p>
        </p:txBody>
      </p:sp>
      <p:sp>
        <p:nvSpPr>
          <p:cNvPr id="6" name="Footer Placeholder 5">
            <a:extLst>
              <a:ext uri="{FF2B5EF4-FFF2-40B4-BE49-F238E27FC236}">
                <a16:creationId xmlns:a16="http://schemas.microsoft.com/office/drawing/2014/main" id="{D79FB4A4-B001-0DE8-DBF8-9B2CAFD849AD}"/>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BE526DE8-5130-C30D-1E64-AB1606B2D4A9}"/>
              </a:ext>
            </a:extLst>
          </p:cNvPr>
          <p:cNvSpPr>
            <a:spLocks noGrp="1"/>
          </p:cNvSpPr>
          <p:nvPr>
            <p:ph type="sldNum" sz="quarter" idx="12"/>
          </p:nvPr>
        </p:nvSpPr>
        <p:spPr/>
        <p:txBody>
          <a:bodyPr/>
          <a:lstStyle/>
          <a:p>
            <a:fld id="{C90E8D49-CE09-41FD-AE29-15D986AF6718}" type="slidenum">
              <a:rPr lang="he-IL" smtClean="0"/>
              <a:t>‹#›</a:t>
            </a:fld>
            <a:endParaRPr lang="he-IL"/>
          </a:p>
        </p:txBody>
      </p:sp>
    </p:spTree>
    <p:extLst>
      <p:ext uri="{BB962C8B-B14F-4D97-AF65-F5344CB8AC3E}">
        <p14:creationId xmlns:p14="http://schemas.microsoft.com/office/powerpoint/2010/main" val="1428862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B"/>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EC3FDF-03A9-3134-5808-C120C83D7D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876AE21D-D97A-3710-E0DE-67F4F101CF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715321E3-0415-08DF-14CF-37004530BE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6B1C22-E130-48B0-A41C-59ECB8BB9802}" type="datetime8">
              <a:rPr lang="he-IL" smtClean="0"/>
              <a:t>25 מאי 24</a:t>
            </a:fld>
            <a:endParaRPr lang="he-IL"/>
          </a:p>
        </p:txBody>
      </p:sp>
      <p:sp>
        <p:nvSpPr>
          <p:cNvPr id="5" name="Footer Placeholder 4">
            <a:extLst>
              <a:ext uri="{FF2B5EF4-FFF2-40B4-BE49-F238E27FC236}">
                <a16:creationId xmlns:a16="http://schemas.microsoft.com/office/drawing/2014/main" id="{06C5AFE2-A35D-8BBF-D826-F3BDF43420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a:extLst>
              <a:ext uri="{FF2B5EF4-FFF2-40B4-BE49-F238E27FC236}">
                <a16:creationId xmlns:a16="http://schemas.microsoft.com/office/drawing/2014/main" id="{B7D1F0B8-5309-521F-AD0D-1CE956C0DE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0E8D49-CE09-41FD-AE29-15D986AF6718}" type="slidenum">
              <a:rPr lang="he-IL" smtClean="0"/>
              <a:t>‹#›</a:t>
            </a:fld>
            <a:endParaRPr lang="he-IL"/>
          </a:p>
        </p:txBody>
      </p:sp>
    </p:spTree>
    <p:extLst>
      <p:ext uri="{BB962C8B-B14F-4D97-AF65-F5344CB8AC3E}">
        <p14:creationId xmlns:p14="http://schemas.microsoft.com/office/powerpoint/2010/main" val="22110245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1.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ack and white text with black wings&#10;&#10;Description automatically generated">
            <a:extLst>
              <a:ext uri="{FF2B5EF4-FFF2-40B4-BE49-F238E27FC236}">
                <a16:creationId xmlns:a16="http://schemas.microsoft.com/office/drawing/2014/main" id="{D8288263-C797-6F10-567A-29DCAF2249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8116" y="2054386"/>
            <a:ext cx="4774158" cy="2613850"/>
          </a:xfrm>
          <a:prstGeom prst="rect">
            <a:avLst/>
          </a:prstGeom>
          <a:ln>
            <a:noFill/>
          </a:ln>
          <a:effectLst>
            <a:outerShdw blurRad="355600" dist="444500" dir="12300000" sx="116000" sy="116000" algn="tl" rotWithShape="0">
              <a:srgbClr val="333333">
                <a:alpha val="40000"/>
              </a:srgbClr>
            </a:outerShdw>
          </a:effectLst>
        </p:spPr>
      </p:pic>
      <p:sp>
        <p:nvSpPr>
          <p:cNvPr id="9" name="Rectangle 8">
            <a:extLst>
              <a:ext uri="{FF2B5EF4-FFF2-40B4-BE49-F238E27FC236}">
                <a16:creationId xmlns:a16="http://schemas.microsoft.com/office/drawing/2014/main" id="{662B65ED-909A-5351-DE0E-8147313BF7C3}"/>
              </a:ext>
            </a:extLst>
          </p:cNvPr>
          <p:cNvSpPr/>
          <p:nvPr/>
        </p:nvSpPr>
        <p:spPr>
          <a:xfrm>
            <a:off x="0" y="-65314"/>
            <a:ext cx="4774158" cy="6988628"/>
          </a:xfrm>
          <a:prstGeom prst="rect">
            <a:avLst/>
          </a:prstGeom>
          <a:solidFill>
            <a:srgbClr val="EDF1E8"/>
          </a:solidFill>
          <a:ln>
            <a:noFill/>
          </a:ln>
          <a:effectLst>
            <a:outerShdw blurRad="50800"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2">
            <a:extLst>
              <a:ext uri="{FF2B5EF4-FFF2-40B4-BE49-F238E27FC236}">
                <a16:creationId xmlns:a16="http://schemas.microsoft.com/office/drawing/2014/main" id="{925F1EE8-08D6-556A-1E12-DF67E30E68FF}"/>
              </a:ext>
            </a:extLst>
          </p:cNvPr>
          <p:cNvSpPr txBox="1">
            <a:spLocks/>
          </p:cNvSpPr>
          <p:nvPr/>
        </p:nvSpPr>
        <p:spPr>
          <a:xfrm>
            <a:off x="556266" y="661231"/>
            <a:ext cx="5539734" cy="31164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solidFill>
                  <a:srgbClr val="434343"/>
                </a:solidFill>
                <a:latin typeface="Barlow Condensed"/>
                <a:ea typeface="Barlow Condensed"/>
                <a:cs typeface="Barlow Condensed"/>
                <a:sym typeface="Barlow Condensed"/>
              </a:rPr>
              <a:t>Capstone Project Phase A</a:t>
            </a:r>
          </a:p>
          <a:p>
            <a:pPr marL="0" indent="0">
              <a:buNone/>
            </a:pPr>
            <a:endParaRPr lang="en-US" sz="1800" b="1">
              <a:solidFill>
                <a:srgbClr val="434343"/>
              </a:solidFill>
              <a:latin typeface="Barlow Condensed"/>
              <a:ea typeface="Barlow Condensed"/>
              <a:cs typeface="Barlow Condensed"/>
              <a:sym typeface="Barlow Condensed"/>
            </a:endParaRPr>
          </a:p>
          <a:p>
            <a:pPr marL="0" indent="0">
              <a:buNone/>
            </a:pPr>
            <a:r>
              <a:rPr lang="en-US" sz="1800" b="1">
                <a:solidFill>
                  <a:srgbClr val="434343"/>
                </a:solidFill>
                <a:latin typeface="Barlow Condensed"/>
                <a:ea typeface="Barlow Condensed"/>
                <a:cs typeface="Barlow Condensed"/>
                <a:sym typeface="Barlow Condensed"/>
              </a:rPr>
              <a:t>24-1-D-39</a:t>
            </a:r>
          </a:p>
          <a:p>
            <a:pPr marL="0" indent="0">
              <a:buNone/>
            </a:pPr>
            <a:endParaRPr lang="en-US" sz="1800" b="1">
              <a:solidFill>
                <a:srgbClr val="434343"/>
              </a:solidFill>
              <a:latin typeface="Barlow Condensed"/>
              <a:ea typeface="Barlow Condensed"/>
              <a:cs typeface="Barlow Condensed"/>
              <a:sym typeface="Barlow Condensed"/>
            </a:endParaRPr>
          </a:p>
          <a:p>
            <a:pPr marL="0" indent="0">
              <a:buNone/>
            </a:pPr>
            <a:r>
              <a:rPr lang="en-US" sz="2400" b="1">
                <a:solidFill>
                  <a:srgbClr val="434343"/>
                </a:solidFill>
                <a:latin typeface="Barlow Condensed"/>
                <a:ea typeface="Barlow Condensed"/>
                <a:cs typeface="Barlow Condensed"/>
                <a:sym typeface="Barlow Condensed"/>
              </a:rPr>
              <a:t>Angel Hands</a:t>
            </a:r>
          </a:p>
          <a:p>
            <a:pPr marL="0" indent="0">
              <a:buNone/>
            </a:pPr>
            <a:r>
              <a:rPr lang="en-US" sz="2400" b="1">
                <a:solidFill>
                  <a:srgbClr val="434343"/>
                </a:solidFill>
                <a:latin typeface="Barlow Condensed"/>
                <a:ea typeface="Barlow Condensed"/>
                <a:cs typeface="Barlow Condensed"/>
                <a:sym typeface="Barlow Condensed"/>
              </a:rPr>
              <a:t>sign Language Learning Game</a:t>
            </a:r>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he-IL" sz="1800"/>
          </a:p>
        </p:txBody>
      </p:sp>
      <p:sp>
        <p:nvSpPr>
          <p:cNvPr id="5" name="Subtitle 2">
            <a:extLst>
              <a:ext uri="{FF2B5EF4-FFF2-40B4-BE49-F238E27FC236}">
                <a16:creationId xmlns:a16="http://schemas.microsoft.com/office/drawing/2014/main" id="{527CDFAC-C1D2-0AE4-2C07-5FB6C38E9232}"/>
              </a:ext>
            </a:extLst>
          </p:cNvPr>
          <p:cNvSpPr txBox="1">
            <a:spLocks/>
          </p:cNvSpPr>
          <p:nvPr/>
        </p:nvSpPr>
        <p:spPr>
          <a:xfrm>
            <a:off x="556266" y="4057651"/>
            <a:ext cx="1987881" cy="29940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a:solidFill>
                  <a:srgbClr val="434343"/>
                </a:solidFill>
                <a:latin typeface="Barlow Condensed"/>
                <a:ea typeface="Barlow Condensed"/>
                <a:cs typeface="Barlow Condensed"/>
                <a:sym typeface="Barlow Condensed"/>
              </a:rPr>
              <a:t>Presented by:</a:t>
            </a:r>
          </a:p>
          <a:p>
            <a:pPr marL="0" indent="0">
              <a:buNone/>
            </a:pPr>
            <a:r>
              <a:rPr lang="en-US" sz="1800"/>
              <a:t>Eitan German</a:t>
            </a:r>
          </a:p>
          <a:p>
            <a:pPr marL="0" indent="0">
              <a:buNone/>
            </a:pPr>
            <a:r>
              <a:rPr lang="en-US" sz="1800"/>
              <a:t>Dolev </a:t>
            </a:r>
            <a:r>
              <a:rPr lang="en-US" sz="1800" err="1"/>
              <a:t>Almog</a:t>
            </a:r>
            <a:endParaRPr lang="en-US" sz="1800"/>
          </a:p>
          <a:p>
            <a:pPr marL="0" indent="0">
              <a:buClr>
                <a:srgbClr val="B08980"/>
              </a:buClr>
              <a:buSzPts val="1800"/>
              <a:buNone/>
            </a:pPr>
            <a:endParaRPr lang="en-US" sz="1800" b="1">
              <a:solidFill>
                <a:srgbClr val="434343"/>
              </a:solidFill>
              <a:latin typeface="Barlow Condensed"/>
              <a:ea typeface="Barlow Condensed"/>
              <a:cs typeface="Barlow Condensed"/>
              <a:sym typeface="Barlow Condensed"/>
            </a:endParaRPr>
          </a:p>
          <a:p>
            <a:pPr marL="0" indent="0">
              <a:buClr>
                <a:srgbClr val="B08980"/>
              </a:buClr>
              <a:buSzPts val="1800"/>
              <a:buNone/>
            </a:pPr>
            <a:r>
              <a:rPr lang="en-US" sz="1800" b="1">
                <a:solidFill>
                  <a:srgbClr val="434343"/>
                </a:solidFill>
                <a:latin typeface="Barlow Condensed"/>
                <a:sym typeface="Barlow Condensed"/>
              </a:rPr>
              <a:t>Supervisor:</a:t>
            </a:r>
          </a:p>
          <a:p>
            <a:pPr marL="0" indent="0">
              <a:buClr>
                <a:srgbClr val="B08980"/>
              </a:buClr>
              <a:buSzPts val="1800"/>
              <a:buNone/>
            </a:pPr>
            <a:r>
              <a:rPr lang="en-US" sz="1800"/>
              <a:t>Moshe </a:t>
            </a:r>
            <a:r>
              <a:rPr lang="en-US" sz="1800" err="1"/>
              <a:t>Sulamy</a:t>
            </a:r>
            <a:endParaRPr lang="en-US" sz="1800"/>
          </a:p>
          <a:p>
            <a:pPr marL="0" indent="0" algn="ctr">
              <a:lnSpc>
                <a:spcPct val="100000"/>
              </a:lnSpc>
              <a:spcBef>
                <a:spcPts val="0"/>
              </a:spcBef>
              <a:buClr>
                <a:srgbClr val="B08980"/>
              </a:buClr>
              <a:buSzPts val="1800"/>
              <a:buNone/>
            </a:pPr>
            <a:endParaRPr lang="en-US" sz="1800" b="1">
              <a:solidFill>
                <a:srgbClr val="434343"/>
              </a:solidFill>
              <a:latin typeface="Barlow Condensed"/>
              <a:ea typeface="Barlow Condensed"/>
              <a:cs typeface="Barlow Condensed"/>
              <a:sym typeface="Barlow Condensed"/>
            </a:endParaRPr>
          </a:p>
          <a:p>
            <a:pPr marL="0" indent="0">
              <a:buNone/>
            </a:pPr>
            <a:endParaRPr lang="he-IL" sz="1800"/>
          </a:p>
        </p:txBody>
      </p:sp>
      <p:pic>
        <p:nvPicPr>
          <p:cNvPr id="10" name="Picture 9" descr="A blue and black logo&#10;&#10;Description automatically generated">
            <a:extLst>
              <a:ext uri="{FF2B5EF4-FFF2-40B4-BE49-F238E27FC236}">
                <a16:creationId xmlns:a16="http://schemas.microsoft.com/office/drawing/2014/main" id="{406D22A0-1FC8-05DC-F1D5-5C6F201312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5122" y="141731"/>
            <a:ext cx="2934304" cy="692659"/>
          </a:xfrm>
          <a:prstGeom prst="rect">
            <a:avLst/>
          </a:prstGeom>
        </p:spPr>
      </p:pic>
      <p:sp>
        <p:nvSpPr>
          <p:cNvPr id="2" name="Slide Number Placeholder 1">
            <a:extLst>
              <a:ext uri="{FF2B5EF4-FFF2-40B4-BE49-F238E27FC236}">
                <a16:creationId xmlns:a16="http://schemas.microsoft.com/office/drawing/2014/main" id="{456FEB22-2B8A-55DC-CA05-EF72CC828614}"/>
              </a:ext>
            </a:extLst>
          </p:cNvPr>
          <p:cNvSpPr>
            <a:spLocks noGrp="1"/>
          </p:cNvSpPr>
          <p:nvPr>
            <p:ph type="sldNum" sz="quarter" idx="12"/>
          </p:nvPr>
        </p:nvSpPr>
        <p:spPr/>
        <p:txBody>
          <a:bodyPr/>
          <a:lstStyle/>
          <a:p>
            <a:fld id="{C90E8D49-CE09-41FD-AE29-15D986AF6718}" type="slidenum">
              <a:rPr lang="he-IL" smtClean="0"/>
              <a:t>1</a:t>
            </a:fld>
            <a:endParaRPr lang="he-IL"/>
          </a:p>
        </p:txBody>
      </p:sp>
    </p:spTree>
    <p:extLst>
      <p:ext uri="{BB962C8B-B14F-4D97-AF65-F5344CB8AC3E}">
        <p14:creationId xmlns:p14="http://schemas.microsoft.com/office/powerpoint/2010/main" val="38112634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9" name="Rectangle 18">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55AC74-C5BF-06E2-28A2-D1B786900A4B}"/>
              </a:ext>
            </a:extLst>
          </p:cNvPr>
          <p:cNvSpPr>
            <a:spLocks noGrp="1"/>
          </p:cNvSpPr>
          <p:nvPr>
            <p:ph type="title"/>
          </p:nvPr>
        </p:nvSpPr>
        <p:spPr>
          <a:xfrm>
            <a:off x="761803" y="350196"/>
            <a:ext cx="4646904" cy="1624520"/>
          </a:xfrm>
        </p:spPr>
        <p:txBody>
          <a:bodyPr anchor="ctr">
            <a:normAutofit/>
          </a:bodyPr>
          <a:lstStyle/>
          <a:p>
            <a:r>
              <a:rPr lang="en-US" sz="4000"/>
              <a:t>ASL Recognizer</a:t>
            </a:r>
            <a:endParaRPr lang="he-IL" sz="4000"/>
          </a:p>
        </p:txBody>
      </p:sp>
      <p:sp>
        <p:nvSpPr>
          <p:cNvPr id="3" name="Content Placeholder 2">
            <a:extLst>
              <a:ext uri="{FF2B5EF4-FFF2-40B4-BE49-F238E27FC236}">
                <a16:creationId xmlns:a16="http://schemas.microsoft.com/office/drawing/2014/main" id="{90F59D65-3C43-C42C-C7E3-E5F558B028A0}"/>
              </a:ext>
            </a:extLst>
          </p:cNvPr>
          <p:cNvSpPr>
            <a:spLocks noGrp="1"/>
          </p:cNvSpPr>
          <p:nvPr>
            <p:ph idx="1"/>
          </p:nvPr>
        </p:nvSpPr>
        <p:spPr>
          <a:xfrm>
            <a:off x="761802" y="2743200"/>
            <a:ext cx="4646905" cy="3613149"/>
          </a:xfrm>
        </p:spPr>
        <p:txBody>
          <a:bodyPr anchor="ctr">
            <a:normAutofit/>
          </a:bodyPr>
          <a:lstStyle/>
          <a:p>
            <a:r>
              <a:rPr lang="en-US" sz="2000"/>
              <a:t>Using PC camera, we are Tracking and analyzing the user’s hands to determine the sign he is showing.</a:t>
            </a:r>
          </a:p>
          <a:p>
            <a:r>
              <a:rPr lang="en-US" sz="2000"/>
              <a:t>Dataset must be varied with ASL videos To create an accurate model.</a:t>
            </a:r>
          </a:p>
          <a:p>
            <a:r>
              <a:rPr lang="en-US" sz="2000"/>
              <a:t>OpenCV</a:t>
            </a:r>
          </a:p>
          <a:p>
            <a:r>
              <a:rPr lang="en-US" sz="2000"/>
              <a:t>Google Holistic Landmark Tracking</a:t>
            </a:r>
            <a:endParaRPr lang="he-IL" sz="2000"/>
          </a:p>
        </p:txBody>
      </p:sp>
      <p:pic>
        <p:nvPicPr>
          <p:cNvPr id="12" name="Picture 11">
            <a:extLst>
              <a:ext uri="{FF2B5EF4-FFF2-40B4-BE49-F238E27FC236}">
                <a16:creationId xmlns:a16="http://schemas.microsoft.com/office/drawing/2014/main" id="{82F1F196-E1B1-7291-0629-23A94356E514}"/>
              </a:ext>
            </a:extLst>
          </p:cNvPr>
          <p:cNvPicPr>
            <a:picLocks noChangeAspect="1"/>
          </p:cNvPicPr>
          <p:nvPr/>
        </p:nvPicPr>
        <p:blipFill rotWithShape="1">
          <a:blip r:embed="rId3"/>
          <a:srcRect l="26071" r="26321" b="1"/>
          <a:stretch/>
        </p:blipFill>
        <p:spPr>
          <a:xfrm>
            <a:off x="6096000" y="1"/>
            <a:ext cx="6102825" cy="6858000"/>
          </a:xfrm>
          <a:prstGeom prst="rect">
            <a:avLst/>
          </a:prstGeom>
        </p:spPr>
      </p:pic>
      <p:pic>
        <p:nvPicPr>
          <p:cNvPr id="1026" name="Picture 2">
            <a:extLst>
              <a:ext uri="{FF2B5EF4-FFF2-40B4-BE49-F238E27FC236}">
                <a16:creationId xmlns:a16="http://schemas.microsoft.com/office/drawing/2014/main" id="{7CBE9F6D-0280-DC28-EFB8-0632DF03B3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2386" y="9525"/>
            <a:ext cx="6243026" cy="349950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8827A1C-8DF9-B818-498A-5970422DEB98}"/>
              </a:ext>
            </a:extLst>
          </p:cNvPr>
          <p:cNvPicPr>
            <a:picLocks noChangeAspect="1"/>
          </p:cNvPicPr>
          <p:nvPr/>
        </p:nvPicPr>
        <p:blipFill>
          <a:blip r:embed="rId5"/>
          <a:stretch>
            <a:fillRect/>
          </a:stretch>
        </p:blipFill>
        <p:spPr>
          <a:xfrm>
            <a:off x="5955799" y="3509034"/>
            <a:ext cx="6243026" cy="3419475"/>
          </a:xfrm>
          <a:prstGeom prst="rect">
            <a:avLst/>
          </a:prstGeom>
        </p:spPr>
      </p:pic>
      <p:pic>
        <p:nvPicPr>
          <p:cNvPr id="5" name="Picture 4">
            <a:extLst>
              <a:ext uri="{FF2B5EF4-FFF2-40B4-BE49-F238E27FC236}">
                <a16:creationId xmlns:a16="http://schemas.microsoft.com/office/drawing/2014/main" id="{72473141-837B-C801-8615-9F839508EBC9}"/>
              </a:ext>
            </a:extLst>
          </p:cNvPr>
          <p:cNvPicPr>
            <a:picLocks noChangeAspect="1"/>
          </p:cNvPicPr>
          <p:nvPr/>
        </p:nvPicPr>
        <p:blipFill>
          <a:blip r:embed="rId6"/>
          <a:stretch>
            <a:fillRect/>
          </a:stretch>
        </p:blipFill>
        <p:spPr>
          <a:xfrm>
            <a:off x="5944613" y="9524"/>
            <a:ext cx="6243025" cy="3499508"/>
          </a:xfrm>
          <a:prstGeom prst="rect">
            <a:avLst/>
          </a:prstGeom>
        </p:spPr>
      </p:pic>
      <p:sp>
        <p:nvSpPr>
          <p:cNvPr id="6" name="Slide Number Placeholder 5">
            <a:extLst>
              <a:ext uri="{FF2B5EF4-FFF2-40B4-BE49-F238E27FC236}">
                <a16:creationId xmlns:a16="http://schemas.microsoft.com/office/drawing/2014/main" id="{80233B73-0E84-C72D-C1A4-7DB7C4D49483}"/>
              </a:ext>
            </a:extLst>
          </p:cNvPr>
          <p:cNvSpPr>
            <a:spLocks noGrp="1"/>
          </p:cNvSpPr>
          <p:nvPr>
            <p:ph type="sldNum" sz="quarter" idx="12"/>
          </p:nvPr>
        </p:nvSpPr>
        <p:spPr/>
        <p:txBody>
          <a:bodyPr/>
          <a:lstStyle/>
          <a:p>
            <a:fld id="{C90E8D49-CE09-41FD-AE29-15D986AF6718}" type="slidenum">
              <a:rPr lang="he-IL" smtClean="0"/>
              <a:t>10</a:t>
            </a:fld>
            <a:endParaRPr lang="he-IL"/>
          </a:p>
        </p:txBody>
      </p:sp>
    </p:spTree>
    <p:extLst>
      <p:ext uri="{BB962C8B-B14F-4D97-AF65-F5344CB8AC3E}">
        <p14:creationId xmlns:p14="http://schemas.microsoft.com/office/powerpoint/2010/main" val="332761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6" name="Rectangle 25">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7AE0E9-FC69-BB0F-8F77-BB97C987313E}"/>
              </a:ext>
            </a:extLst>
          </p:cNvPr>
          <p:cNvSpPr>
            <a:spLocks noGrp="1"/>
          </p:cNvSpPr>
          <p:nvPr>
            <p:ph type="title"/>
          </p:nvPr>
        </p:nvSpPr>
        <p:spPr>
          <a:xfrm>
            <a:off x="761803" y="350196"/>
            <a:ext cx="4646904" cy="1624520"/>
          </a:xfrm>
        </p:spPr>
        <p:txBody>
          <a:bodyPr anchor="ctr">
            <a:normAutofit/>
          </a:bodyPr>
          <a:lstStyle/>
          <a:p>
            <a:r>
              <a:rPr lang="en" sz="4000"/>
              <a:t>Progress Tracking</a:t>
            </a:r>
            <a:endParaRPr lang="he-IL" sz="4000"/>
          </a:p>
        </p:txBody>
      </p:sp>
      <p:sp>
        <p:nvSpPr>
          <p:cNvPr id="3" name="Content Placeholder 2">
            <a:extLst>
              <a:ext uri="{FF2B5EF4-FFF2-40B4-BE49-F238E27FC236}">
                <a16:creationId xmlns:a16="http://schemas.microsoft.com/office/drawing/2014/main" id="{315ABFE5-D540-89FD-44E0-DC2234FF0280}"/>
              </a:ext>
            </a:extLst>
          </p:cNvPr>
          <p:cNvSpPr>
            <a:spLocks noGrp="1"/>
          </p:cNvSpPr>
          <p:nvPr>
            <p:ph idx="1"/>
          </p:nvPr>
        </p:nvSpPr>
        <p:spPr>
          <a:xfrm>
            <a:off x="761802" y="2743200"/>
            <a:ext cx="4646905" cy="3613149"/>
          </a:xfrm>
        </p:spPr>
        <p:txBody>
          <a:bodyPr anchor="ctr">
            <a:normAutofit/>
          </a:bodyPr>
          <a:lstStyle/>
          <a:p>
            <a:pPr marL="457200" lvl="0" indent="-330200" rtl="0">
              <a:spcBef>
                <a:spcPts val="0"/>
              </a:spcBef>
              <a:spcAft>
                <a:spcPts val="0"/>
              </a:spcAft>
              <a:buSzPts val="1600"/>
              <a:buChar char="●"/>
            </a:pPr>
            <a:r>
              <a:rPr lang="en-US" sz="2000"/>
              <a:t>Monitoring learning progress.</a:t>
            </a:r>
          </a:p>
          <a:p>
            <a:pPr marL="457200" lvl="0" indent="-330200" rtl="0">
              <a:spcBef>
                <a:spcPts val="1000"/>
              </a:spcBef>
              <a:spcAft>
                <a:spcPts val="0"/>
              </a:spcAft>
              <a:buSzPts val="1600"/>
              <a:buChar char="●"/>
            </a:pPr>
            <a:r>
              <a:rPr lang="en-US" sz="2000"/>
              <a:t>Boosting confidence and motivation. </a:t>
            </a:r>
          </a:p>
          <a:p>
            <a:pPr marL="457200" lvl="0" indent="-330200" rtl="0">
              <a:spcBef>
                <a:spcPts val="1000"/>
              </a:spcBef>
              <a:spcAft>
                <a:spcPts val="0"/>
              </a:spcAft>
              <a:buSzPts val="1600"/>
              <a:buChar char="●"/>
            </a:pPr>
            <a:r>
              <a:rPr lang="en-US" sz="2000"/>
              <a:t>Help to fix mistakes.</a:t>
            </a:r>
          </a:p>
        </p:txBody>
      </p:sp>
      <p:pic>
        <p:nvPicPr>
          <p:cNvPr id="6" name="Picture 5" descr="A group of people with a hand pointing at something&#10;&#10;Description automatically generated">
            <a:extLst>
              <a:ext uri="{FF2B5EF4-FFF2-40B4-BE49-F238E27FC236}">
                <a16:creationId xmlns:a16="http://schemas.microsoft.com/office/drawing/2014/main" id="{D69FFE75-2EC7-1072-C3FC-0CC7F526D8AF}"/>
              </a:ext>
            </a:extLst>
          </p:cNvPr>
          <p:cNvPicPr>
            <a:picLocks noChangeAspect="1"/>
          </p:cNvPicPr>
          <p:nvPr/>
        </p:nvPicPr>
        <p:blipFill rotWithShape="1">
          <a:blip r:embed="rId3">
            <a:extLst>
              <a:ext uri="{28A0092B-C50C-407E-A947-70E740481C1C}">
                <a14:useLocalDpi xmlns:a14="http://schemas.microsoft.com/office/drawing/2010/main" val="0"/>
              </a:ext>
            </a:extLst>
          </a:blip>
          <a:srcRect l="5506" r="5506"/>
          <a:stretch/>
        </p:blipFill>
        <p:spPr>
          <a:xfrm>
            <a:off x="6096000" y="1"/>
            <a:ext cx="6102825" cy="6858000"/>
          </a:xfrm>
          <a:prstGeom prst="rect">
            <a:avLst/>
          </a:prstGeom>
        </p:spPr>
      </p:pic>
      <p:sp>
        <p:nvSpPr>
          <p:cNvPr id="4" name="Slide Number Placeholder 3">
            <a:extLst>
              <a:ext uri="{FF2B5EF4-FFF2-40B4-BE49-F238E27FC236}">
                <a16:creationId xmlns:a16="http://schemas.microsoft.com/office/drawing/2014/main" id="{62F69502-AFA7-91B0-6E17-CC17B382176D}"/>
              </a:ext>
            </a:extLst>
          </p:cNvPr>
          <p:cNvSpPr>
            <a:spLocks noGrp="1"/>
          </p:cNvSpPr>
          <p:nvPr>
            <p:ph type="sldNum" sz="quarter" idx="12"/>
          </p:nvPr>
        </p:nvSpPr>
        <p:spPr/>
        <p:txBody>
          <a:bodyPr/>
          <a:lstStyle/>
          <a:p>
            <a:fld id="{C90E8D49-CE09-41FD-AE29-15D986AF6718}" type="slidenum">
              <a:rPr lang="he-IL" smtClean="0"/>
              <a:t>11</a:t>
            </a:fld>
            <a:endParaRPr lang="he-IL"/>
          </a:p>
        </p:txBody>
      </p:sp>
    </p:spTree>
    <p:extLst>
      <p:ext uri="{BB962C8B-B14F-4D97-AF65-F5344CB8AC3E}">
        <p14:creationId xmlns:p14="http://schemas.microsoft.com/office/powerpoint/2010/main" val="2440445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2121B1-2520-5D04-5CAB-2892B3273ED1}"/>
              </a:ext>
            </a:extLst>
          </p:cNvPr>
          <p:cNvSpPr>
            <a:spLocks noGrp="1"/>
          </p:cNvSpPr>
          <p:nvPr>
            <p:ph type="title"/>
          </p:nvPr>
        </p:nvSpPr>
        <p:spPr>
          <a:xfrm>
            <a:off x="761803" y="350196"/>
            <a:ext cx="4646904" cy="1624520"/>
          </a:xfrm>
        </p:spPr>
        <p:txBody>
          <a:bodyPr anchor="ctr">
            <a:normAutofit/>
          </a:bodyPr>
          <a:lstStyle/>
          <a:p>
            <a:r>
              <a:rPr lang="en-US" sz="4000"/>
              <a:t>ASL</a:t>
            </a:r>
            <a:r>
              <a:rPr lang="he-IL" sz="4000"/>
              <a:t> </a:t>
            </a:r>
            <a:r>
              <a:rPr lang="en-US" sz="4000"/>
              <a:t>Trainer Application</a:t>
            </a:r>
          </a:p>
        </p:txBody>
      </p:sp>
      <p:sp>
        <p:nvSpPr>
          <p:cNvPr id="3" name="Content Placeholder 2">
            <a:extLst>
              <a:ext uri="{FF2B5EF4-FFF2-40B4-BE49-F238E27FC236}">
                <a16:creationId xmlns:a16="http://schemas.microsoft.com/office/drawing/2014/main" id="{065A46CA-820D-1E4A-3B57-48DFE8C1AD29}"/>
              </a:ext>
            </a:extLst>
          </p:cNvPr>
          <p:cNvSpPr>
            <a:spLocks noGrp="1"/>
          </p:cNvSpPr>
          <p:nvPr>
            <p:ph idx="1"/>
          </p:nvPr>
        </p:nvSpPr>
        <p:spPr>
          <a:xfrm>
            <a:off x="761802" y="2743200"/>
            <a:ext cx="4646905" cy="3613149"/>
          </a:xfrm>
        </p:spPr>
        <p:txBody>
          <a:bodyPr anchor="ctr">
            <a:normAutofit/>
          </a:bodyPr>
          <a:lstStyle/>
          <a:p>
            <a:pPr marL="0" indent="0">
              <a:buNone/>
            </a:pPr>
            <a:r>
              <a:rPr lang="en-US" sz="2000"/>
              <a:t>Key Features:</a:t>
            </a:r>
          </a:p>
          <a:p>
            <a:pPr marL="514350" indent="-514350">
              <a:buAutoNum type="arabicPeriod"/>
            </a:pPr>
            <a:r>
              <a:rPr lang="en-US" sz="2000"/>
              <a:t>Expandable Learning.</a:t>
            </a:r>
          </a:p>
          <a:p>
            <a:pPr marL="514350" indent="-514350">
              <a:buAutoNum type="arabicPeriod"/>
            </a:pPr>
            <a:r>
              <a:rPr lang="en-US" sz="2000"/>
              <a:t>ASL Model Training.</a:t>
            </a:r>
          </a:p>
          <a:p>
            <a:pPr marL="514350" indent="-514350">
              <a:buAutoNum type="arabicPeriod"/>
            </a:pPr>
            <a:r>
              <a:rPr lang="en-US" sz="2000"/>
              <a:t>Generating Model File.</a:t>
            </a:r>
          </a:p>
          <a:p>
            <a:pPr marL="514350" indent="-514350">
              <a:buAutoNum type="arabicPeriod"/>
            </a:pPr>
            <a:r>
              <a:rPr lang="en-US" sz="2000"/>
              <a:t>Frequent Updates.</a:t>
            </a:r>
          </a:p>
        </p:txBody>
      </p:sp>
      <p:pic>
        <p:nvPicPr>
          <p:cNvPr id="7" name="Picture 6" descr="A person using a computer&#10;&#10;Description automatically generated">
            <a:extLst>
              <a:ext uri="{FF2B5EF4-FFF2-40B4-BE49-F238E27FC236}">
                <a16:creationId xmlns:a16="http://schemas.microsoft.com/office/drawing/2014/main" id="{A9F3377A-1DE1-3246-AF06-A18289DE5049}"/>
              </a:ext>
            </a:extLst>
          </p:cNvPr>
          <p:cNvPicPr>
            <a:picLocks noChangeAspect="1"/>
          </p:cNvPicPr>
          <p:nvPr/>
        </p:nvPicPr>
        <p:blipFill rotWithShape="1">
          <a:blip r:embed="rId3">
            <a:extLst>
              <a:ext uri="{28A0092B-C50C-407E-A947-70E740481C1C}">
                <a14:useLocalDpi xmlns:a14="http://schemas.microsoft.com/office/drawing/2010/main" val="0"/>
              </a:ext>
            </a:extLst>
          </a:blip>
          <a:srcRect l="337" r="10674"/>
          <a:stretch/>
        </p:blipFill>
        <p:spPr>
          <a:xfrm>
            <a:off x="6096000" y="1"/>
            <a:ext cx="6102825" cy="6858000"/>
          </a:xfrm>
          <a:prstGeom prst="rect">
            <a:avLst/>
          </a:prstGeom>
        </p:spPr>
      </p:pic>
      <p:sp>
        <p:nvSpPr>
          <p:cNvPr id="4" name="Slide Number Placeholder 3">
            <a:extLst>
              <a:ext uri="{FF2B5EF4-FFF2-40B4-BE49-F238E27FC236}">
                <a16:creationId xmlns:a16="http://schemas.microsoft.com/office/drawing/2014/main" id="{16DAF329-4188-4BCD-AC9F-C5F09BED9FE3}"/>
              </a:ext>
            </a:extLst>
          </p:cNvPr>
          <p:cNvSpPr>
            <a:spLocks noGrp="1"/>
          </p:cNvSpPr>
          <p:nvPr>
            <p:ph type="sldNum" sz="quarter" idx="12"/>
          </p:nvPr>
        </p:nvSpPr>
        <p:spPr/>
        <p:txBody>
          <a:bodyPr/>
          <a:lstStyle/>
          <a:p>
            <a:fld id="{C90E8D49-CE09-41FD-AE29-15D986AF6718}" type="slidenum">
              <a:rPr lang="he-IL" smtClean="0"/>
              <a:t>12</a:t>
            </a:fld>
            <a:endParaRPr lang="he-IL"/>
          </a:p>
        </p:txBody>
      </p:sp>
    </p:spTree>
    <p:extLst>
      <p:ext uri="{BB962C8B-B14F-4D97-AF65-F5344CB8AC3E}">
        <p14:creationId xmlns:p14="http://schemas.microsoft.com/office/powerpoint/2010/main" val="4012812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6FCADD"/>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 name="Picture 10" descr="A diagram of two people&#10;&#10;Description automatically generated with medium confidence">
            <a:extLst>
              <a:ext uri="{FF2B5EF4-FFF2-40B4-BE49-F238E27FC236}">
                <a16:creationId xmlns:a16="http://schemas.microsoft.com/office/drawing/2014/main" id="{65527D91-111A-8479-CFFF-916B0C2745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2550" y="266700"/>
            <a:ext cx="9486900" cy="6324600"/>
          </a:xfrm>
          <a:prstGeom prst="rect">
            <a:avLst/>
          </a:prstGeom>
        </p:spPr>
      </p:pic>
      <p:sp>
        <p:nvSpPr>
          <p:cNvPr id="2" name="Slide Number Placeholder 1">
            <a:extLst>
              <a:ext uri="{FF2B5EF4-FFF2-40B4-BE49-F238E27FC236}">
                <a16:creationId xmlns:a16="http://schemas.microsoft.com/office/drawing/2014/main" id="{DAE4459B-7D0A-1529-4032-4BD207F364B1}"/>
              </a:ext>
            </a:extLst>
          </p:cNvPr>
          <p:cNvSpPr>
            <a:spLocks noGrp="1"/>
          </p:cNvSpPr>
          <p:nvPr>
            <p:ph type="sldNum" sz="quarter" idx="12"/>
          </p:nvPr>
        </p:nvSpPr>
        <p:spPr/>
        <p:txBody>
          <a:bodyPr/>
          <a:lstStyle/>
          <a:p>
            <a:fld id="{C90E8D49-CE09-41FD-AE29-15D986AF6718}" type="slidenum">
              <a:rPr lang="he-IL" smtClean="0"/>
              <a:t>13</a:t>
            </a:fld>
            <a:endParaRPr lang="he-IL"/>
          </a:p>
        </p:txBody>
      </p:sp>
    </p:spTree>
    <p:extLst>
      <p:ext uri="{BB962C8B-B14F-4D97-AF65-F5344CB8AC3E}">
        <p14:creationId xmlns:p14="http://schemas.microsoft.com/office/powerpoint/2010/main" val="22190621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omputer with different objects around it&#10;&#10;Description automatically generated">
            <a:extLst>
              <a:ext uri="{FF2B5EF4-FFF2-40B4-BE49-F238E27FC236}">
                <a16:creationId xmlns:a16="http://schemas.microsoft.com/office/drawing/2014/main" id="{977FB8D6-7936-7F43-60F2-AACAA9DAC0F3}"/>
              </a:ext>
            </a:extLst>
          </p:cNvPr>
          <p:cNvPicPr>
            <a:picLocks noChangeAspect="1"/>
          </p:cNvPicPr>
          <p:nvPr/>
        </p:nvPicPr>
        <p:blipFill rotWithShape="1">
          <a:blip r:embed="rId3">
            <a:extLst>
              <a:ext uri="{28A0092B-C50C-407E-A947-70E740481C1C}">
                <a14:useLocalDpi xmlns:a14="http://schemas.microsoft.com/office/drawing/2010/main" val="0"/>
              </a:ext>
            </a:extLst>
          </a:blip>
          <a:srcRect t="15414"/>
          <a:stretch/>
        </p:blipFill>
        <p:spPr>
          <a:xfrm>
            <a:off x="1" y="0"/>
            <a:ext cx="12191999" cy="6857990"/>
          </a:xfrm>
          <a:prstGeom prst="rect">
            <a:avLst/>
          </a:prstGeom>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AFD2ED-D7E8-BE54-0B3D-ED707C9BEB40}"/>
              </a:ext>
            </a:extLst>
          </p:cNvPr>
          <p:cNvSpPr>
            <a:spLocks noGrp="1"/>
          </p:cNvSpPr>
          <p:nvPr>
            <p:ph type="title"/>
          </p:nvPr>
        </p:nvSpPr>
        <p:spPr>
          <a:xfrm>
            <a:off x="424543" y="325550"/>
            <a:ext cx="11517086" cy="6314736"/>
          </a:xfrm>
          <a:effectLst>
            <a:outerShdw blurRad="50800" dist="38100" dir="2700000" algn="tl" rotWithShape="0">
              <a:prstClr val="black">
                <a:alpha val="40000"/>
              </a:prstClr>
            </a:outerShdw>
          </a:effectLst>
        </p:spPr>
        <p:txBody>
          <a:bodyPr vert="horz" lIns="91440" tIns="45720" rIns="91440" bIns="45720" rtlCol="0" anchor="ctr">
            <a:normAutofit/>
          </a:bodyPr>
          <a:lstStyle/>
          <a:p>
            <a:pPr algn="ctr"/>
            <a:r>
              <a:rPr lang="en-US" sz="9600" b="1">
                <a:solidFill>
                  <a:srgbClr val="FFFFFF"/>
                </a:solidFill>
              </a:rPr>
              <a:t>Architecture Overview</a:t>
            </a:r>
          </a:p>
        </p:txBody>
      </p:sp>
      <p:sp>
        <p:nvSpPr>
          <p:cNvPr id="3" name="Slide Number Placeholder 2">
            <a:extLst>
              <a:ext uri="{FF2B5EF4-FFF2-40B4-BE49-F238E27FC236}">
                <a16:creationId xmlns:a16="http://schemas.microsoft.com/office/drawing/2014/main" id="{4DEDF0CE-828D-43CA-6C97-CA900E02538C}"/>
              </a:ext>
            </a:extLst>
          </p:cNvPr>
          <p:cNvSpPr>
            <a:spLocks noGrp="1"/>
          </p:cNvSpPr>
          <p:nvPr>
            <p:ph type="sldNum" sz="quarter" idx="12"/>
          </p:nvPr>
        </p:nvSpPr>
        <p:spPr/>
        <p:txBody>
          <a:bodyPr/>
          <a:lstStyle/>
          <a:p>
            <a:fld id="{C90E8D49-CE09-41FD-AE29-15D986AF6718}" type="slidenum">
              <a:rPr lang="he-IL" smtClean="0"/>
              <a:t>14</a:t>
            </a:fld>
            <a:endParaRPr lang="he-IL"/>
          </a:p>
        </p:txBody>
      </p:sp>
    </p:spTree>
    <p:extLst>
      <p:ext uri="{BB962C8B-B14F-4D97-AF65-F5344CB8AC3E}">
        <p14:creationId xmlns:p14="http://schemas.microsoft.com/office/powerpoint/2010/main" val="3285121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4C5923-F26A-CA02-9F80-AA691547C565}"/>
              </a:ext>
            </a:extLst>
          </p:cNvPr>
          <p:cNvSpPr/>
          <p:nvPr/>
        </p:nvSpPr>
        <p:spPr>
          <a:xfrm>
            <a:off x="-405517" y="463046"/>
            <a:ext cx="5478449" cy="1129720"/>
          </a:xfrm>
          <a:prstGeom prst="rect">
            <a:avLst/>
          </a:prstGeom>
          <a:solidFill>
            <a:srgbClr val="EDF1E8"/>
          </a:solidFill>
          <a:ln>
            <a:noFill/>
          </a:ln>
          <a:effectLst>
            <a:outerShdw blurRad="50800"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FB9E7D-C5E9-BF5B-F5BA-75ED07EC2F41}"/>
              </a:ext>
            </a:extLst>
          </p:cNvPr>
          <p:cNvSpPr>
            <a:spLocks noGrp="1"/>
          </p:cNvSpPr>
          <p:nvPr>
            <p:ph type="title"/>
          </p:nvPr>
        </p:nvSpPr>
        <p:spPr/>
        <p:txBody>
          <a:bodyPr/>
          <a:lstStyle/>
          <a:p>
            <a:r>
              <a:rPr lang="en-US"/>
              <a:t>Package Diagram</a:t>
            </a:r>
          </a:p>
        </p:txBody>
      </p:sp>
      <p:sp>
        <p:nvSpPr>
          <p:cNvPr id="3" name="Content Placeholder 2">
            <a:extLst>
              <a:ext uri="{FF2B5EF4-FFF2-40B4-BE49-F238E27FC236}">
                <a16:creationId xmlns:a16="http://schemas.microsoft.com/office/drawing/2014/main" id="{CF3B74AF-D9CA-858E-CE20-1BE6FA6D9689}"/>
              </a:ext>
            </a:extLst>
          </p:cNvPr>
          <p:cNvSpPr>
            <a:spLocks noGrp="1"/>
          </p:cNvSpPr>
          <p:nvPr>
            <p:ph idx="1"/>
          </p:nvPr>
        </p:nvSpPr>
        <p:spPr/>
        <p:txBody>
          <a:bodyPr/>
          <a:lstStyle/>
          <a:p>
            <a:pPr marL="0" indent="0">
              <a:buNone/>
            </a:pPr>
            <a:r>
              <a:rPr lang="en-US"/>
              <a:t>Three main parts:</a:t>
            </a:r>
          </a:p>
          <a:p>
            <a:pPr marL="514350" indent="-514350">
              <a:buAutoNum type="arabicPeriod"/>
            </a:pPr>
            <a:r>
              <a:rPr lang="en-US"/>
              <a:t>Unity Game</a:t>
            </a:r>
          </a:p>
          <a:p>
            <a:pPr marL="514350" indent="-514350">
              <a:buAutoNum type="arabicPeriod"/>
            </a:pPr>
            <a:r>
              <a:rPr lang="en-US"/>
              <a:t>ASL Trainer Application</a:t>
            </a:r>
          </a:p>
          <a:p>
            <a:pPr marL="514350" indent="-514350">
              <a:buAutoNum type="arabicPeriod"/>
            </a:pPr>
            <a:r>
              <a:rPr lang="en-US"/>
              <a:t>Cloud and DB connection</a:t>
            </a:r>
          </a:p>
        </p:txBody>
      </p:sp>
      <p:pic>
        <p:nvPicPr>
          <p:cNvPr id="6" name="Picture 5">
            <a:extLst>
              <a:ext uri="{FF2B5EF4-FFF2-40B4-BE49-F238E27FC236}">
                <a16:creationId xmlns:a16="http://schemas.microsoft.com/office/drawing/2014/main" id="{03B50F3B-8576-AA2B-C848-281E3F592B98}"/>
              </a:ext>
            </a:extLst>
          </p:cNvPr>
          <p:cNvPicPr>
            <a:picLocks noChangeAspect="1"/>
          </p:cNvPicPr>
          <p:nvPr/>
        </p:nvPicPr>
        <p:blipFill>
          <a:blip r:embed="rId3"/>
          <a:stretch>
            <a:fillRect/>
          </a:stretch>
        </p:blipFill>
        <p:spPr>
          <a:xfrm>
            <a:off x="5509944" y="425235"/>
            <a:ext cx="6340460" cy="6007530"/>
          </a:xfrm>
          <a:prstGeom prst="rect">
            <a:avLst/>
          </a:prstGeom>
        </p:spPr>
      </p:pic>
      <p:sp>
        <p:nvSpPr>
          <p:cNvPr id="5" name="Slide Number Placeholder 4">
            <a:extLst>
              <a:ext uri="{FF2B5EF4-FFF2-40B4-BE49-F238E27FC236}">
                <a16:creationId xmlns:a16="http://schemas.microsoft.com/office/drawing/2014/main" id="{6341F936-D2DE-5EC7-8D8B-B23E5D640C2E}"/>
              </a:ext>
            </a:extLst>
          </p:cNvPr>
          <p:cNvSpPr>
            <a:spLocks noGrp="1"/>
          </p:cNvSpPr>
          <p:nvPr>
            <p:ph type="sldNum" sz="quarter" idx="12"/>
          </p:nvPr>
        </p:nvSpPr>
        <p:spPr/>
        <p:txBody>
          <a:bodyPr/>
          <a:lstStyle/>
          <a:p>
            <a:fld id="{C90E8D49-CE09-41FD-AE29-15D986AF6718}" type="slidenum">
              <a:rPr lang="he-IL" smtClean="0"/>
              <a:t>15</a:t>
            </a:fld>
            <a:endParaRPr lang="he-IL"/>
          </a:p>
        </p:txBody>
      </p:sp>
    </p:spTree>
    <p:extLst>
      <p:ext uri="{BB962C8B-B14F-4D97-AF65-F5344CB8AC3E}">
        <p14:creationId xmlns:p14="http://schemas.microsoft.com/office/powerpoint/2010/main" val="3493499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9155F7-015B-3910-DCAD-96431ACD4A5F}"/>
              </a:ext>
            </a:extLst>
          </p:cNvPr>
          <p:cNvSpPr/>
          <p:nvPr/>
        </p:nvSpPr>
        <p:spPr>
          <a:xfrm>
            <a:off x="-1550601" y="173225"/>
            <a:ext cx="4777601" cy="1652400"/>
          </a:xfrm>
          <a:prstGeom prst="rect">
            <a:avLst/>
          </a:prstGeom>
          <a:solidFill>
            <a:srgbClr val="EDF1E8"/>
          </a:solidFill>
          <a:ln>
            <a:noFill/>
          </a:ln>
          <a:effectLst>
            <a:outerShdw blurRad="50800"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29C52A-F088-366E-94C0-10D1C9D6DCC4}"/>
              </a:ext>
            </a:extLst>
          </p:cNvPr>
          <p:cNvSpPr>
            <a:spLocks noGrp="1"/>
          </p:cNvSpPr>
          <p:nvPr>
            <p:ph type="title"/>
          </p:nvPr>
        </p:nvSpPr>
        <p:spPr/>
        <p:txBody>
          <a:bodyPr>
            <a:normAutofit/>
          </a:bodyPr>
          <a:lstStyle/>
          <a:p>
            <a:r>
              <a:rPr lang="en-US"/>
              <a:t>Activity</a:t>
            </a:r>
            <a:br>
              <a:rPr lang="en-US"/>
            </a:br>
            <a:r>
              <a:rPr lang="en-US"/>
              <a:t>Diagram</a:t>
            </a:r>
          </a:p>
        </p:txBody>
      </p:sp>
      <p:sp>
        <p:nvSpPr>
          <p:cNvPr id="3" name="Content Placeholder 2">
            <a:extLst>
              <a:ext uri="{FF2B5EF4-FFF2-40B4-BE49-F238E27FC236}">
                <a16:creationId xmlns:a16="http://schemas.microsoft.com/office/drawing/2014/main" id="{C4FCA7EB-8155-7572-8CDF-EAB0502E9FAD}"/>
              </a:ext>
            </a:extLst>
          </p:cNvPr>
          <p:cNvSpPr>
            <a:spLocks noGrp="1"/>
          </p:cNvSpPr>
          <p:nvPr>
            <p:ph idx="1"/>
          </p:nvPr>
        </p:nvSpPr>
        <p:spPr>
          <a:xfrm>
            <a:off x="838199" y="2187575"/>
            <a:ext cx="10515600" cy="4351338"/>
          </a:xfrm>
        </p:spPr>
        <p:txBody>
          <a:bodyPr/>
          <a:lstStyle/>
          <a:p>
            <a:pPr marL="0" indent="0">
              <a:buNone/>
            </a:pPr>
            <a:r>
              <a:rPr lang="en-US"/>
              <a:t>The general flow</a:t>
            </a:r>
            <a:br>
              <a:rPr lang="en-US"/>
            </a:br>
            <a:r>
              <a:rPr lang="en-US"/>
              <a:t>of our game.</a:t>
            </a:r>
          </a:p>
        </p:txBody>
      </p:sp>
      <p:pic>
        <p:nvPicPr>
          <p:cNvPr id="7" name="Picture 6">
            <a:extLst>
              <a:ext uri="{FF2B5EF4-FFF2-40B4-BE49-F238E27FC236}">
                <a16:creationId xmlns:a16="http://schemas.microsoft.com/office/drawing/2014/main" id="{E3604C6E-C907-5F30-A023-3D94B9DBE43D}"/>
              </a:ext>
            </a:extLst>
          </p:cNvPr>
          <p:cNvPicPr>
            <a:picLocks noChangeAspect="1"/>
          </p:cNvPicPr>
          <p:nvPr/>
        </p:nvPicPr>
        <p:blipFill>
          <a:blip r:embed="rId2"/>
          <a:stretch>
            <a:fillRect/>
          </a:stretch>
        </p:blipFill>
        <p:spPr>
          <a:xfrm>
            <a:off x="3582000" y="0"/>
            <a:ext cx="8610000" cy="6858000"/>
          </a:xfrm>
          <a:prstGeom prst="rect">
            <a:avLst/>
          </a:prstGeom>
        </p:spPr>
      </p:pic>
      <p:pic>
        <p:nvPicPr>
          <p:cNvPr id="5" name="Picture 4">
            <a:extLst>
              <a:ext uri="{FF2B5EF4-FFF2-40B4-BE49-F238E27FC236}">
                <a16:creationId xmlns:a16="http://schemas.microsoft.com/office/drawing/2014/main" id="{BAE94A84-D921-4FC1-428B-963420E49F63}"/>
              </a:ext>
            </a:extLst>
          </p:cNvPr>
          <p:cNvPicPr>
            <a:picLocks noChangeAspect="1"/>
          </p:cNvPicPr>
          <p:nvPr/>
        </p:nvPicPr>
        <p:blipFill>
          <a:blip r:embed="rId3"/>
          <a:stretch>
            <a:fillRect/>
          </a:stretch>
        </p:blipFill>
        <p:spPr>
          <a:xfrm>
            <a:off x="55451" y="3587126"/>
            <a:ext cx="3526549" cy="1994468"/>
          </a:xfrm>
          <a:prstGeom prst="rect">
            <a:avLst/>
          </a:prstGeom>
        </p:spPr>
      </p:pic>
      <p:pic>
        <p:nvPicPr>
          <p:cNvPr id="6" name="Picture 5">
            <a:extLst>
              <a:ext uri="{FF2B5EF4-FFF2-40B4-BE49-F238E27FC236}">
                <a16:creationId xmlns:a16="http://schemas.microsoft.com/office/drawing/2014/main" id="{227C8AB8-1EEA-5543-14D5-0FDA1EA3118B}"/>
              </a:ext>
            </a:extLst>
          </p:cNvPr>
          <p:cNvPicPr>
            <a:picLocks noChangeAspect="1"/>
          </p:cNvPicPr>
          <p:nvPr/>
        </p:nvPicPr>
        <p:blipFill>
          <a:blip r:embed="rId4"/>
          <a:stretch>
            <a:fillRect/>
          </a:stretch>
        </p:blipFill>
        <p:spPr>
          <a:xfrm>
            <a:off x="59451" y="3569379"/>
            <a:ext cx="3547982" cy="1994468"/>
          </a:xfrm>
          <a:prstGeom prst="rect">
            <a:avLst/>
          </a:prstGeom>
        </p:spPr>
      </p:pic>
      <p:pic>
        <p:nvPicPr>
          <p:cNvPr id="8" name="Picture 7">
            <a:extLst>
              <a:ext uri="{FF2B5EF4-FFF2-40B4-BE49-F238E27FC236}">
                <a16:creationId xmlns:a16="http://schemas.microsoft.com/office/drawing/2014/main" id="{C35E6C06-70C9-7C22-E47B-B54BF539D97D}"/>
              </a:ext>
            </a:extLst>
          </p:cNvPr>
          <p:cNvPicPr>
            <a:picLocks noChangeAspect="1"/>
          </p:cNvPicPr>
          <p:nvPr/>
        </p:nvPicPr>
        <p:blipFill>
          <a:blip r:embed="rId5"/>
          <a:stretch>
            <a:fillRect/>
          </a:stretch>
        </p:blipFill>
        <p:spPr>
          <a:xfrm>
            <a:off x="57451" y="3587126"/>
            <a:ext cx="3551982" cy="1994467"/>
          </a:xfrm>
          <a:prstGeom prst="rect">
            <a:avLst/>
          </a:prstGeom>
        </p:spPr>
      </p:pic>
      <p:sp>
        <p:nvSpPr>
          <p:cNvPr id="9" name="Slide Number Placeholder 8">
            <a:extLst>
              <a:ext uri="{FF2B5EF4-FFF2-40B4-BE49-F238E27FC236}">
                <a16:creationId xmlns:a16="http://schemas.microsoft.com/office/drawing/2014/main" id="{32D1F546-EE99-CC58-6E74-CA04AFEF0158}"/>
              </a:ext>
            </a:extLst>
          </p:cNvPr>
          <p:cNvSpPr>
            <a:spLocks noGrp="1"/>
          </p:cNvSpPr>
          <p:nvPr>
            <p:ph type="sldNum" sz="quarter" idx="12"/>
          </p:nvPr>
        </p:nvSpPr>
        <p:spPr/>
        <p:txBody>
          <a:bodyPr/>
          <a:lstStyle/>
          <a:p>
            <a:fld id="{C90E8D49-CE09-41FD-AE29-15D986AF6718}" type="slidenum">
              <a:rPr lang="he-IL" smtClean="0"/>
              <a:t>16</a:t>
            </a:fld>
            <a:endParaRPr lang="he-IL"/>
          </a:p>
        </p:txBody>
      </p:sp>
    </p:spTree>
    <p:extLst>
      <p:ext uri="{BB962C8B-B14F-4D97-AF65-F5344CB8AC3E}">
        <p14:creationId xmlns:p14="http://schemas.microsoft.com/office/powerpoint/2010/main" val="1903255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05017B-2B49-C8EA-B410-FD5EACB035FB}"/>
              </a:ext>
            </a:extLst>
          </p:cNvPr>
          <p:cNvPicPr>
            <a:picLocks noChangeAspect="1"/>
          </p:cNvPicPr>
          <p:nvPr/>
        </p:nvPicPr>
        <p:blipFill rotWithShape="1">
          <a:blip r:embed="rId2"/>
          <a:srcRect l="4498" r="9376"/>
          <a:stretch/>
        </p:blipFill>
        <p:spPr>
          <a:xfrm>
            <a:off x="6627517" y="0"/>
            <a:ext cx="5727441" cy="6858000"/>
          </a:xfrm>
          <a:prstGeom prst="rect">
            <a:avLst/>
          </a:prstGeom>
        </p:spPr>
      </p:pic>
      <p:sp>
        <p:nvSpPr>
          <p:cNvPr id="4" name="Rectangle 3">
            <a:extLst>
              <a:ext uri="{FF2B5EF4-FFF2-40B4-BE49-F238E27FC236}">
                <a16:creationId xmlns:a16="http://schemas.microsoft.com/office/drawing/2014/main" id="{8C9FB6EA-84C1-8AE4-C7FE-83AD7E7BC39E}"/>
              </a:ext>
            </a:extLst>
          </p:cNvPr>
          <p:cNvSpPr/>
          <p:nvPr/>
        </p:nvSpPr>
        <p:spPr>
          <a:xfrm>
            <a:off x="-932154" y="463046"/>
            <a:ext cx="7869398" cy="1129720"/>
          </a:xfrm>
          <a:prstGeom prst="rect">
            <a:avLst/>
          </a:prstGeom>
          <a:solidFill>
            <a:srgbClr val="EDF1E8"/>
          </a:solidFill>
          <a:ln>
            <a:noFill/>
          </a:ln>
          <a:effectLst>
            <a:outerShdw blurRad="50800"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FF4092-DCE6-EF1F-E1A3-DE4F10F5FF7A}"/>
              </a:ext>
            </a:extLst>
          </p:cNvPr>
          <p:cNvSpPr>
            <a:spLocks noGrp="1"/>
          </p:cNvSpPr>
          <p:nvPr>
            <p:ph type="title"/>
          </p:nvPr>
        </p:nvSpPr>
        <p:spPr/>
        <p:txBody>
          <a:bodyPr/>
          <a:lstStyle/>
          <a:p>
            <a:r>
              <a:rPr lang="en-US"/>
              <a:t>Verification and Evaluation</a:t>
            </a:r>
          </a:p>
        </p:txBody>
      </p:sp>
      <p:sp>
        <p:nvSpPr>
          <p:cNvPr id="3" name="Content Placeholder 2">
            <a:extLst>
              <a:ext uri="{FF2B5EF4-FFF2-40B4-BE49-F238E27FC236}">
                <a16:creationId xmlns:a16="http://schemas.microsoft.com/office/drawing/2014/main" id="{AD0113B7-A503-611C-047C-B0CFB71B1EAA}"/>
              </a:ext>
            </a:extLst>
          </p:cNvPr>
          <p:cNvSpPr>
            <a:spLocks noGrp="1"/>
          </p:cNvSpPr>
          <p:nvPr>
            <p:ph idx="1"/>
          </p:nvPr>
        </p:nvSpPr>
        <p:spPr/>
        <p:txBody>
          <a:bodyPr/>
          <a:lstStyle/>
          <a:p>
            <a:pPr marL="0" indent="0">
              <a:buNone/>
            </a:pPr>
            <a:r>
              <a:rPr lang="en-US"/>
              <a:t>Testing Plan:</a:t>
            </a:r>
          </a:p>
          <a:p>
            <a:pPr marL="457200" marR="0" lvl="0" indent="-342900" algn="l" defTabSz="914400" rtl="0" eaLnBrk="1" fontAlgn="auto" latinLnBrk="0" hangingPunct="1">
              <a:lnSpc>
                <a:spcPct val="125000"/>
              </a:lnSpc>
              <a:spcBef>
                <a:spcPts val="1000"/>
              </a:spcBef>
              <a:spcAft>
                <a:spcPts val="0"/>
              </a:spcAft>
              <a:buClr>
                <a:srgbClr val="9D9D9D"/>
              </a:buClr>
              <a:buSzPts val="1800"/>
              <a:buFont typeface="Montserrat"/>
              <a:buChar char="●"/>
              <a:tabLst/>
              <a:defRPr/>
            </a:pPr>
            <a:r>
              <a:rPr lang="en-US">
                <a:sym typeface="Montserrat"/>
              </a:rPr>
              <a:t>Ensure the quality and effectiveness</a:t>
            </a:r>
          </a:p>
          <a:p>
            <a:pPr marL="457200" marR="0" lvl="0" indent="-342900" algn="l" defTabSz="914400" rtl="0" eaLnBrk="1" fontAlgn="auto" latinLnBrk="0" hangingPunct="1">
              <a:lnSpc>
                <a:spcPct val="125000"/>
              </a:lnSpc>
              <a:spcBef>
                <a:spcPts val="1000"/>
              </a:spcBef>
              <a:spcAft>
                <a:spcPts val="0"/>
              </a:spcAft>
              <a:buClr>
                <a:srgbClr val="9D9D9D"/>
              </a:buClr>
              <a:buSzPts val="1800"/>
              <a:buFont typeface="Montserrat"/>
              <a:buChar char="●"/>
              <a:tabLst/>
              <a:defRPr/>
            </a:pPr>
            <a:r>
              <a:rPr lang="en-US">
                <a:sym typeface="Montserrat"/>
              </a:rPr>
              <a:t>Identify potential issues</a:t>
            </a:r>
          </a:p>
          <a:p>
            <a:pPr marL="457200" marR="0" lvl="0" indent="-342900" algn="l" defTabSz="914400" rtl="0" eaLnBrk="1" fontAlgn="auto" latinLnBrk="0" hangingPunct="1">
              <a:lnSpc>
                <a:spcPct val="125000"/>
              </a:lnSpc>
              <a:spcBef>
                <a:spcPts val="1000"/>
              </a:spcBef>
              <a:spcAft>
                <a:spcPts val="0"/>
              </a:spcAft>
              <a:buClr>
                <a:srgbClr val="9D9D9D"/>
              </a:buClr>
              <a:buSzPts val="1800"/>
              <a:buFont typeface="Montserrat"/>
              <a:buChar char="●"/>
              <a:tabLst/>
              <a:defRPr/>
            </a:pPr>
            <a:r>
              <a:rPr lang="en-US">
                <a:sym typeface="Montserrat"/>
              </a:rPr>
              <a:t>Seek areas for improvement</a:t>
            </a:r>
          </a:p>
          <a:p>
            <a:pPr lvl="1"/>
            <a:endParaRPr lang="en-US"/>
          </a:p>
        </p:txBody>
      </p:sp>
      <p:sp>
        <p:nvSpPr>
          <p:cNvPr id="6" name="Slide Number Placeholder 5">
            <a:extLst>
              <a:ext uri="{FF2B5EF4-FFF2-40B4-BE49-F238E27FC236}">
                <a16:creationId xmlns:a16="http://schemas.microsoft.com/office/drawing/2014/main" id="{1E701955-9C33-BCE5-74DF-1CB781DFF8F3}"/>
              </a:ext>
            </a:extLst>
          </p:cNvPr>
          <p:cNvSpPr>
            <a:spLocks noGrp="1"/>
          </p:cNvSpPr>
          <p:nvPr>
            <p:ph type="sldNum" sz="quarter" idx="12"/>
          </p:nvPr>
        </p:nvSpPr>
        <p:spPr/>
        <p:txBody>
          <a:bodyPr/>
          <a:lstStyle/>
          <a:p>
            <a:fld id="{C90E8D49-CE09-41FD-AE29-15D986AF6718}" type="slidenum">
              <a:rPr lang="he-IL" smtClean="0"/>
              <a:t>17</a:t>
            </a:fld>
            <a:endParaRPr lang="he-IL"/>
          </a:p>
        </p:txBody>
      </p:sp>
    </p:spTree>
    <p:extLst>
      <p:ext uri="{BB962C8B-B14F-4D97-AF65-F5344CB8AC3E}">
        <p14:creationId xmlns:p14="http://schemas.microsoft.com/office/powerpoint/2010/main" val="2155532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46A9C12-04CC-2AF3-6420-4A49886DE6C1}"/>
              </a:ext>
            </a:extLst>
          </p:cNvPr>
          <p:cNvSpPr/>
          <p:nvPr/>
        </p:nvSpPr>
        <p:spPr>
          <a:xfrm>
            <a:off x="-479834" y="463046"/>
            <a:ext cx="4301016" cy="1129720"/>
          </a:xfrm>
          <a:prstGeom prst="rect">
            <a:avLst/>
          </a:prstGeom>
          <a:solidFill>
            <a:srgbClr val="EDF1E8"/>
          </a:solidFill>
          <a:ln>
            <a:noFill/>
          </a:ln>
          <a:effectLst>
            <a:outerShdw blurRad="50800"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021CAD-0DB7-8042-8484-56DAB16A1977}"/>
              </a:ext>
            </a:extLst>
          </p:cNvPr>
          <p:cNvSpPr>
            <a:spLocks noGrp="1"/>
          </p:cNvSpPr>
          <p:nvPr>
            <p:ph type="title"/>
          </p:nvPr>
        </p:nvSpPr>
        <p:spPr/>
        <p:txBody>
          <a:bodyPr/>
          <a:lstStyle/>
          <a:p>
            <a:r>
              <a:rPr lang="en-US"/>
              <a:t>Testing Plan</a:t>
            </a:r>
          </a:p>
        </p:txBody>
      </p:sp>
      <p:sp>
        <p:nvSpPr>
          <p:cNvPr id="3" name="Content Placeholder 2">
            <a:extLst>
              <a:ext uri="{FF2B5EF4-FFF2-40B4-BE49-F238E27FC236}">
                <a16:creationId xmlns:a16="http://schemas.microsoft.com/office/drawing/2014/main" id="{5DF6D3CC-A86D-A2BA-EE53-6624C8F6FFCB}"/>
              </a:ext>
            </a:extLst>
          </p:cNvPr>
          <p:cNvSpPr>
            <a:spLocks noGrp="1"/>
          </p:cNvSpPr>
          <p:nvPr>
            <p:ph idx="1"/>
          </p:nvPr>
        </p:nvSpPr>
        <p:spPr>
          <a:xfrm>
            <a:off x="395056" y="1592766"/>
            <a:ext cx="7613342" cy="2462290"/>
          </a:xfrm>
        </p:spPr>
        <p:txBody>
          <a:bodyPr>
            <a:normAutofit/>
          </a:bodyPr>
          <a:lstStyle/>
          <a:p>
            <a:pPr marL="0" lvl="0" indent="0" algn="l" rtl="0">
              <a:lnSpc>
                <a:spcPct val="125000"/>
              </a:lnSpc>
              <a:spcBef>
                <a:spcPts val="0"/>
              </a:spcBef>
              <a:spcAft>
                <a:spcPts val="0"/>
              </a:spcAft>
              <a:buNone/>
            </a:pPr>
            <a:r>
              <a:rPr lang="en-US" sz="2200" b="1"/>
              <a:t>Unity Application:</a:t>
            </a:r>
          </a:p>
          <a:p>
            <a:pPr marL="457200" lvl="0" indent="-323850" algn="l" rtl="0">
              <a:lnSpc>
                <a:spcPct val="125000"/>
              </a:lnSpc>
              <a:spcBef>
                <a:spcPts val="1000"/>
              </a:spcBef>
              <a:spcAft>
                <a:spcPts val="0"/>
              </a:spcAft>
              <a:buClr>
                <a:schemeClr val="dk2"/>
              </a:buClr>
              <a:buSzPts val="1500"/>
              <a:buChar char="●"/>
            </a:pPr>
            <a:r>
              <a:rPr lang="en-US" sz="2200"/>
              <a:t>Scene Loading / Transitioning</a:t>
            </a:r>
          </a:p>
          <a:p>
            <a:pPr marL="457200" lvl="0" indent="-323850" algn="l" rtl="0">
              <a:lnSpc>
                <a:spcPct val="125000"/>
              </a:lnSpc>
              <a:spcBef>
                <a:spcPts val="1000"/>
              </a:spcBef>
              <a:spcAft>
                <a:spcPts val="0"/>
              </a:spcAft>
              <a:buClr>
                <a:schemeClr val="dk2"/>
              </a:buClr>
              <a:buSzPts val="1500"/>
              <a:buChar char="●"/>
            </a:pPr>
            <a:r>
              <a:rPr lang="en-US" sz="2200"/>
              <a:t>3D Objects Positioning / Proportions</a:t>
            </a:r>
          </a:p>
          <a:p>
            <a:pPr marL="457200" lvl="0" indent="-323850" algn="l" rtl="0">
              <a:lnSpc>
                <a:spcPct val="125000"/>
              </a:lnSpc>
              <a:spcBef>
                <a:spcPts val="1000"/>
              </a:spcBef>
              <a:spcAft>
                <a:spcPts val="0"/>
              </a:spcAft>
              <a:buClr>
                <a:schemeClr val="dk2"/>
              </a:buClr>
              <a:buSzPts val="1500"/>
              <a:buChar char="●"/>
            </a:pPr>
            <a:r>
              <a:rPr lang="en-US" sz="2200"/>
              <a:t>Data storage</a:t>
            </a:r>
          </a:p>
          <a:p>
            <a:endParaRPr lang="en-US" sz="2200"/>
          </a:p>
        </p:txBody>
      </p:sp>
      <p:sp>
        <p:nvSpPr>
          <p:cNvPr id="6" name="Content Placeholder 2">
            <a:extLst>
              <a:ext uri="{FF2B5EF4-FFF2-40B4-BE49-F238E27FC236}">
                <a16:creationId xmlns:a16="http://schemas.microsoft.com/office/drawing/2014/main" id="{0AE796F7-880A-B474-33AD-8BCEEF0EFF18}"/>
              </a:ext>
            </a:extLst>
          </p:cNvPr>
          <p:cNvSpPr txBox="1">
            <a:spLocks/>
          </p:cNvSpPr>
          <p:nvPr/>
        </p:nvSpPr>
        <p:spPr>
          <a:xfrm>
            <a:off x="395056" y="3651126"/>
            <a:ext cx="7613342" cy="24622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buFont typeface="Arial" panose="020B0604020202020204" pitchFamily="34" charset="0"/>
              <a:buNone/>
            </a:pPr>
            <a:r>
              <a:rPr lang="en-US" sz="2200" b="1"/>
              <a:t>Sign Language Recognition:</a:t>
            </a:r>
          </a:p>
          <a:p>
            <a:pPr marL="457200" indent="-323850">
              <a:lnSpc>
                <a:spcPct val="125000"/>
              </a:lnSpc>
              <a:buClr>
                <a:schemeClr val="dk2"/>
              </a:buClr>
              <a:buSzPts val="1500"/>
              <a:buFont typeface="Arial" panose="020B0604020202020204" pitchFamily="34" charset="0"/>
              <a:buChar char="●"/>
            </a:pPr>
            <a:r>
              <a:rPr lang="en-US" sz="2200"/>
              <a:t>Correct Recognition</a:t>
            </a:r>
          </a:p>
          <a:p>
            <a:pPr marL="457200" indent="-323850">
              <a:lnSpc>
                <a:spcPct val="125000"/>
              </a:lnSpc>
              <a:buClr>
                <a:schemeClr val="dk2"/>
              </a:buClr>
              <a:buSzPts val="1500"/>
              <a:buFont typeface="Arial" panose="020B0604020202020204" pitchFamily="34" charset="0"/>
              <a:buChar char="●"/>
            </a:pPr>
            <a:r>
              <a:rPr lang="en-US" sz="2200"/>
              <a:t>Quick Recognition</a:t>
            </a:r>
          </a:p>
          <a:p>
            <a:pPr marL="457200" indent="-323850">
              <a:lnSpc>
                <a:spcPct val="125000"/>
              </a:lnSpc>
              <a:buClr>
                <a:schemeClr val="dk2"/>
              </a:buClr>
              <a:buSzPts val="1500"/>
              <a:buFont typeface="Arial" panose="020B0604020202020204" pitchFamily="34" charset="0"/>
              <a:buChar char="●"/>
            </a:pPr>
            <a:r>
              <a:rPr lang="en-US" sz="2200"/>
              <a:t>Accuracy Feedback</a:t>
            </a:r>
          </a:p>
        </p:txBody>
      </p:sp>
      <p:sp>
        <p:nvSpPr>
          <p:cNvPr id="8" name="TextBox 7">
            <a:extLst>
              <a:ext uri="{FF2B5EF4-FFF2-40B4-BE49-F238E27FC236}">
                <a16:creationId xmlns:a16="http://schemas.microsoft.com/office/drawing/2014/main" id="{F917D6F6-5084-94D4-2768-1565A5230A6E}"/>
              </a:ext>
            </a:extLst>
          </p:cNvPr>
          <p:cNvSpPr txBox="1"/>
          <p:nvPr/>
        </p:nvSpPr>
        <p:spPr>
          <a:xfrm>
            <a:off x="395056" y="5700609"/>
            <a:ext cx="6360850" cy="1035668"/>
          </a:xfrm>
          <a:prstGeom prst="rect">
            <a:avLst/>
          </a:prstGeom>
          <a:noFill/>
        </p:spPr>
        <p:txBody>
          <a:bodyPr wrap="square">
            <a:spAutoFit/>
          </a:bodyPr>
          <a:lstStyle/>
          <a:p>
            <a:pPr marL="0" lvl="0" indent="0" algn="l" rtl="0">
              <a:lnSpc>
                <a:spcPct val="125000"/>
              </a:lnSpc>
              <a:spcBef>
                <a:spcPts val="0"/>
              </a:spcBef>
              <a:spcAft>
                <a:spcPts val="0"/>
              </a:spcAft>
              <a:buNone/>
            </a:pPr>
            <a:r>
              <a:rPr lang="en-US" sz="2200" b="1"/>
              <a:t>Cloud Storage:</a:t>
            </a:r>
          </a:p>
          <a:p>
            <a:pPr marL="457200" lvl="0" indent="-323850" algn="l" rtl="0">
              <a:lnSpc>
                <a:spcPct val="125000"/>
              </a:lnSpc>
              <a:spcBef>
                <a:spcPts val="1000"/>
              </a:spcBef>
              <a:spcAft>
                <a:spcPts val="1000"/>
              </a:spcAft>
              <a:buClr>
                <a:schemeClr val="dk2"/>
              </a:buClr>
              <a:buSzPts val="1500"/>
              <a:buChar char="●"/>
            </a:pPr>
            <a:r>
              <a:rPr lang="en-US" sz="2200"/>
              <a:t>Data Accessibility</a:t>
            </a:r>
          </a:p>
        </p:txBody>
      </p:sp>
      <p:pic>
        <p:nvPicPr>
          <p:cNvPr id="12" name="Picture 11">
            <a:extLst>
              <a:ext uri="{FF2B5EF4-FFF2-40B4-BE49-F238E27FC236}">
                <a16:creationId xmlns:a16="http://schemas.microsoft.com/office/drawing/2014/main" id="{849DD187-7D77-9A83-3463-636484F5744C}"/>
              </a:ext>
            </a:extLst>
          </p:cNvPr>
          <p:cNvPicPr>
            <a:picLocks noChangeAspect="1"/>
          </p:cNvPicPr>
          <p:nvPr/>
        </p:nvPicPr>
        <p:blipFill>
          <a:blip r:embed="rId2"/>
          <a:stretch>
            <a:fillRect/>
          </a:stretch>
        </p:blipFill>
        <p:spPr>
          <a:xfrm>
            <a:off x="5623265" y="0"/>
            <a:ext cx="6858000" cy="6858000"/>
          </a:xfrm>
          <a:prstGeom prst="rect">
            <a:avLst/>
          </a:prstGeom>
        </p:spPr>
      </p:pic>
      <p:sp>
        <p:nvSpPr>
          <p:cNvPr id="5" name="Slide Number Placeholder 4">
            <a:extLst>
              <a:ext uri="{FF2B5EF4-FFF2-40B4-BE49-F238E27FC236}">
                <a16:creationId xmlns:a16="http://schemas.microsoft.com/office/drawing/2014/main" id="{85EFED25-ADE1-A384-1D50-0A920FD2FF56}"/>
              </a:ext>
            </a:extLst>
          </p:cNvPr>
          <p:cNvSpPr>
            <a:spLocks noGrp="1"/>
          </p:cNvSpPr>
          <p:nvPr>
            <p:ph type="sldNum" sz="quarter" idx="12"/>
          </p:nvPr>
        </p:nvSpPr>
        <p:spPr/>
        <p:txBody>
          <a:bodyPr/>
          <a:lstStyle/>
          <a:p>
            <a:fld id="{C90E8D49-CE09-41FD-AE29-15D986AF6718}" type="slidenum">
              <a:rPr lang="he-IL" smtClean="0"/>
              <a:t>18</a:t>
            </a:fld>
            <a:endParaRPr lang="he-IL"/>
          </a:p>
        </p:txBody>
      </p:sp>
    </p:spTree>
    <p:extLst>
      <p:ext uri="{BB962C8B-B14F-4D97-AF65-F5344CB8AC3E}">
        <p14:creationId xmlns:p14="http://schemas.microsoft.com/office/powerpoint/2010/main" val="3133399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Language composition with flat design">
            <a:extLst>
              <a:ext uri="{FF2B5EF4-FFF2-40B4-BE49-F238E27FC236}">
                <a16:creationId xmlns:a16="http://schemas.microsoft.com/office/drawing/2014/main" id="{85A32903-E177-F964-D959-2A0E18C519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57401"/>
            <a:ext cx="12191999" cy="1164499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F1C422B-D428-FFA9-C621-C023054228ED}"/>
              </a:ext>
            </a:extLst>
          </p:cNvPr>
          <p:cNvSpPr/>
          <p:nvPr/>
        </p:nvSpPr>
        <p:spPr>
          <a:xfrm>
            <a:off x="-827314" y="-1088571"/>
            <a:ext cx="14601371" cy="8084457"/>
          </a:xfrm>
          <a:prstGeom prst="rect">
            <a:avLst/>
          </a:prstGeom>
          <a:solidFill>
            <a:srgbClr val="595959">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0621AF2-7E52-0577-5C92-BB7ED2D6FD96}"/>
              </a:ext>
            </a:extLst>
          </p:cNvPr>
          <p:cNvSpPr>
            <a:spLocks noGrp="1"/>
          </p:cNvSpPr>
          <p:nvPr>
            <p:ph idx="1"/>
          </p:nvPr>
        </p:nvSpPr>
        <p:spPr>
          <a:xfrm>
            <a:off x="752927" y="726961"/>
            <a:ext cx="10686143" cy="5404077"/>
          </a:xfrm>
          <a:effectLst>
            <a:outerShdw blurRad="50800" dist="38100" dir="2700000" algn="tl" rotWithShape="0">
              <a:prstClr val="black">
                <a:alpha val="40000"/>
              </a:prstClr>
            </a:outerShdw>
          </a:effectLst>
        </p:spPr>
        <p:txBody>
          <a:bodyPr anchor="ctr">
            <a:normAutofit/>
          </a:bodyPr>
          <a:lstStyle/>
          <a:p>
            <a:pPr marL="0" indent="0" algn="ctr">
              <a:buNone/>
            </a:pPr>
            <a:r>
              <a:rPr lang="en-US" sz="4400" b="1">
                <a:ln w="0"/>
                <a:solidFill>
                  <a:schemeClr val="bg1"/>
                </a:solidFill>
                <a:effectLst>
                  <a:outerShdw blurRad="38100" dist="38100" dir="2700000" algn="tl">
                    <a:srgbClr val="000000">
                      <a:alpha val="43137"/>
                    </a:srgbClr>
                  </a:outerShdw>
                </a:effectLst>
              </a:rPr>
              <a:t>Language and communication are basic skills</a:t>
            </a:r>
          </a:p>
          <a:p>
            <a:pPr marL="0" indent="0" algn="ctr">
              <a:buNone/>
            </a:pPr>
            <a:r>
              <a:rPr lang="en-US" sz="4400" b="1">
                <a:ln w="0"/>
                <a:solidFill>
                  <a:schemeClr val="bg1"/>
                </a:solidFill>
                <a:effectLst>
                  <a:outerShdw blurRad="38100" dist="38100" dir="2700000" algn="tl">
                    <a:srgbClr val="000000">
                      <a:alpha val="43137"/>
                    </a:srgbClr>
                  </a:outerShdw>
                </a:effectLst>
              </a:rPr>
              <a:t>that should be accessible to </a:t>
            </a:r>
          </a:p>
          <a:p>
            <a:pPr marL="0" indent="0" algn="ctr">
              <a:buNone/>
            </a:pPr>
            <a:r>
              <a:rPr lang="en-US" sz="4400" b="1">
                <a:ln w="0"/>
                <a:solidFill>
                  <a:schemeClr val="bg1"/>
                </a:solidFill>
                <a:effectLst>
                  <a:outerShdw blurRad="38100" dist="38100" dir="2700000" algn="tl">
                    <a:srgbClr val="000000">
                      <a:alpha val="43137"/>
                    </a:srgbClr>
                  </a:outerShdw>
                </a:effectLst>
              </a:rPr>
              <a:t>everyone form everywhere</a:t>
            </a:r>
          </a:p>
        </p:txBody>
      </p:sp>
      <p:sp>
        <p:nvSpPr>
          <p:cNvPr id="2" name="Slide Number Placeholder 1">
            <a:extLst>
              <a:ext uri="{FF2B5EF4-FFF2-40B4-BE49-F238E27FC236}">
                <a16:creationId xmlns:a16="http://schemas.microsoft.com/office/drawing/2014/main" id="{E25F9D5A-4DAC-D077-5720-047493284508}"/>
              </a:ext>
            </a:extLst>
          </p:cNvPr>
          <p:cNvSpPr>
            <a:spLocks noGrp="1"/>
          </p:cNvSpPr>
          <p:nvPr>
            <p:ph type="sldNum" sz="quarter" idx="12"/>
          </p:nvPr>
        </p:nvSpPr>
        <p:spPr/>
        <p:txBody>
          <a:bodyPr/>
          <a:lstStyle/>
          <a:p>
            <a:fld id="{C90E8D49-CE09-41FD-AE29-15D986AF6718}" type="slidenum">
              <a:rPr lang="he-IL" smtClean="0"/>
              <a:t>19</a:t>
            </a:fld>
            <a:endParaRPr lang="he-IL"/>
          </a:p>
        </p:txBody>
      </p:sp>
    </p:spTree>
    <p:extLst>
      <p:ext uri="{BB962C8B-B14F-4D97-AF65-F5344CB8AC3E}">
        <p14:creationId xmlns:p14="http://schemas.microsoft.com/office/powerpoint/2010/main" val="34152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6000" b="-6000"/>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58AC96-777C-406D-9CE6-98D2315967A7}"/>
              </a:ext>
            </a:extLst>
          </p:cNvPr>
          <p:cNvSpPr>
            <a:spLocks noGrp="1"/>
          </p:cNvSpPr>
          <p:nvPr>
            <p:ph type="title"/>
          </p:nvPr>
        </p:nvSpPr>
        <p:spPr/>
        <p:txBody>
          <a:bodyPr/>
          <a:lstStyle/>
          <a:p>
            <a:endParaRPr lang="en-US"/>
          </a:p>
        </p:txBody>
      </p:sp>
      <p:sp>
        <p:nvSpPr>
          <p:cNvPr id="7" name="Content Placeholder 6">
            <a:extLst>
              <a:ext uri="{FF2B5EF4-FFF2-40B4-BE49-F238E27FC236}">
                <a16:creationId xmlns:a16="http://schemas.microsoft.com/office/drawing/2014/main" id="{F9090650-4FBC-321D-DF0B-305F7DF4CE9D}"/>
              </a:ext>
            </a:extLst>
          </p:cNvPr>
          <p:cNvSpPr>
            <a:spLocks noGrp="1"/>
          </p:cNvSpPr>
          <p:nvPr>
            <p:ph idx="1"/>
          </p:nvPr>
        </p:nvSpPr>
        <p:spPr>
          <a:xfrm>
            <a:off x="-3682181" y="6073162"/>
            <a:ext cx="19556361" cy="4351338"/>
          </a:xfrm>
          <a:scene3d>
            <a:camera prst="perspectiveAbove" fov="3600000"/>
            <a:lightRig rig="threePt" dir="t"/>
          </a:scene3d>
        </p:spPr>
        <p:txBody>
          <a:bodyPr>
            <a:noAutofit/>
          </a:bodyPr>
          <a:lstStyle/>
          <a:p>
            <a:pPr marL="0" indent="0" algn="ctr">
              <a:buNone/>
            </a:pPr>
            <a:r>
              <a:rPr lang="en-US" sz="7200" b="1">
                <a:solidFill>
                  <a:schemeClr val="bg1"/>
                </a:solidFill>
              </a:rPr>
              <a:t>Angel Hands</a:t>
            </a:r>
            <a:br>
              <a:rPr lang="en-US" sz="7200" b="1">
                <a:solidFill>
                  <a:schemeClr val="bg1"/>
                </a:solidFill>
              </a:rPr>
            </a:br>
            <a:r>
              <a:rPr lang="en-US" sz="7200" b="1">
                <a:solidFill>
                  <a:schemeClr val="bg1"/>
                </a:solidFill>
              </a:rPr>
              <a:t>A Revolutionary</a:t>
            </a:r>
            <a:br>
              <a:rPr lang="en-US" sz="7200" b="1">
                <a:solidFill>
                  <a:schemeClr val="bg1"/>
                </a:solidFill>
              </a:rPr>
            </a:br>
            <a:r>
              <a:rPr lang="en-US" sz="7200" b="1">
                <a:solidFill>
                  <a:schemeClr val="bg1"/>
                </a:solidFill>
              </a:rPr>
              <a:t> Sign Language </a:t>
            </a:r>
            <a:br>
              <a:rPr lang="en-US" sz="7200" b="1">
                <a:solidFill>
                  <a:schemeClr val="bg1"/>
                </a:solidFill>
              </a:rPr>
            </a:br>
            <a:r>
              <a:rPr lang="en-US" sz="7200" b="1">
                <a:solidFill>
                  <a:schemeClr val="bg1"/>
                </a:solidFill>
              </a:rPr>
              <a:t>Teaching Game.</a:t>
            </a:r>
            <a:br>
              <a:rPr lang="en-US" sz="7200" b="1">
                <a:solidFill>
                  <a:schemeClr val="bg1"/>
                </a:solidFill>
              </a:rPr>
            </a:br>
            <a:r>
              <a:rPr lang="en-US" sz="7200" b="1">
                <a:solidFill>
                  <a:schemeClr val="bg1"/>
                </a:solidFill>
              </a:rPr>
              <a:t>Today More Than ever</a:t>
            </a:r>
            <a:br>
              <a:rPr lang="en-US" sz="7200" b="1">
                <a:solidFill>
                  <a:schemeClr val="bg1"/>
                </a:solidFill>
              </a:rPr>
            </a:br>
            <a:r>
              <a:rPr lang="en-US" sz="7200" b="1">
                <a:solidFill>
                  <a:schemeClr val="bg1"/>
                </a:solidFill>
              </a:rPr>
              <a:t>There is a focus on language learning apps.</a:t>
            </a:r>
            <a:br>
              <a:rPr lang="en-US" sz="7200" b="1">
                <a:solidFill>
                  <a:schemeClr val="bg1"/>
                </a:solidFill>
              </a:rPr>
            </a:br>
            <a:r>
              <a:rPr lang="en-US" sz="7200" b="1">
                <a:solidFill>
                  <a:schemeClr val="bg1"/>
                </a:solidFill>
              </a:rPr>
              <a:t>But one language</a:t>
            </a:r>
            <a:br>
              <a:rPr lang="en-US" sz="7200" b="1">
                <a:solidFill>
                  <a:schemeClr val="bg1"/>
                </a:solidFill>
              </a:rPr>
            </a:br>
            <a:r>
              <a:rPr lang="en-US" sz="7200" b="1">
                <a:solidFill>
                  <a:schemeClr val="bg1"/>
                </a:solidFill>
              </a:rPr>
              <a:t>fell between the cracks</a:t>
            </a:r>
            <a:br>
              <a:rPr lang="en-US" sz="7200" b="1">
                <a:solidFill>
                  <a:schemeClr val="bg1"/>
                </a:solidFill>
              </a:rPr>
            </a:br>
            <a:r>
              <a:rPr lang="en-US" sz="7200" b="1">
                <a:solidFill>
                  <a:schemeClr val="bg1"/>
                </a:solidFill>
              </a:rPr>
              <a:t>and it’s the sign language</a:t>
            </a:r>
            <a:br>
              <a:rPr lang="en-US" sz="7200" b="1">
                <a:solidFill>
                  <a:schemeClr val="bg1"/>
                </a:solidFill>
              </a:rPr>
            </a:br>
            <a:r>
              <a:rPr lang="en-US" sz="7200" b="1">
                <a:solidFill>
                  <a:schemeClr val="bg1"/>
                </a:solidFill>
              </a:rPr>
              <a:t>As of Today</a:t>
            </a:r>
            <a:br>
              <a:rPr lang="en-US" sz="7200" b="1">
                <a:solidFill>
                  <a:schemeClr val="bg1"/>
                </a:solidFill>
              </a:rPr>
            </a:br>
            <a:r>
              <a:rPr lang="en-US" sz="7200" b="1">
                <a:solidFill>
                  <a:schemeClr val="bg1"/>
                </a:solidFill>
              </a:rPr>
              <a:t>there are no high quality games to teach ASL.</a:t>
            </a:r>
            <a:br>
              <a:rPr lang="en-US" sz="7200" b="1">
                <a:solidFill>
                  <a:schemeClr val="bg1"/>
                </a:solidFill>
              </a:rPr>
            </a:br>
            <a:r>
              <a:rPr lang="en-US" sz="7200" b="1">
                <a:solidFill>
                  <a:schemeClr val="bg1"/>
                </a:solidFill>
              </a:rPr>
              <a:t>Our Goal</a:t>
            </a:r>
            <a:br>
              <a:rPr lang="en-US" sz="7200" b="1">
                <a:solidFill>
                  <a:schemeClr val="bg1"/>
                </a:solidFill>
              </a:rPr>
            </a:br>
            <a:r>
              <a:rPr lang="en-US" sz="7200" b="1">
                <a:solidFill>
                  <a:schemeClr val="bg1"/>
                </a:solidFill>
              </a:rPr>
              <a:t>is to make ASL learning</a:t>
            </a:r>
            <a:br>
              <a:rPr lang="en-US" sz="7200" b="1">
                <a:solidFill>
                  <a:schemeClr val="bg1"/>
                </a:solidFill>
              </a:rPr>
            </a:br>
            <a:r>
              <a:rPr lang="en-US" sz="7200" b="1">
                <a:solidFill>
                  <a:schemeClr val="bg1"/>
                </a:solidFill>
              </a:rPr>
              <a:t>fun and Accessible</a:t>
            </a:r>
            <a:br>
              <a:rPr lang="en-US" sz="7200" b="1">
                <a:solidFill>
                  <a:schemeClr val="bg1"/>
                </a:solidFill>
              </a:rPr>
            </a:br>
            <a:r>
              <a:rPr lang="en-US" sz="7200" b="1">
                <a:solidFill>
                  <a:schemeClr val="bg1"/>
                </a:solidFill>
              </a:rPr>
              <a:t>to everyone from everywhere</a:t>
            </a:r>
          </a:p>
          <a:p>
            <a:pPr marL="0" indent="0" algn="ctr">
              <a:buNone/>
            </a:pPr>
            <a:endParaRPr lang="en-US" sz="7200" b="1">
              <a:solidFill>
                <a:schemeClr val="bg1"/>
              </a:solidFill>
            </a:endParaRPr>
          </a:p>
          <a:p>
            <a:pPr marL="0" indent="0" algn="ctr">
              <a:buNone/>
            </a:pPr>
            <a:endParaRPr lang="en-US" sz="7200" b="1">
              <a:solidFill>
                <a:schemeClr val="bg1"/>
              </a:solidFill>
            </a:endParaRPr>
          </a:p>
          <a:p>
            <a:endParaRPr lang="en-US" sz="7200" b="1">
              <a:solidFill>
                <a:schemeClr val="bg1"/>
              </a:solidFill>
            </a:endParaRPr>
          </a:p>
          <a:p>
            <a:endParaRPr lang="en-US" sz="7200" b="1">
              <a:solidFill>
                <a:schemeClr val="bg1"/>
              </a:solidFill>
            </a:endParaRPr>
          </a:p>
        </p:txBody>
      </p:sp>
      <p:pic>
        <p:nvPicPr>
          <p:cNvPr id="8" name="Picture 7" descr="A black and white text with black wings&#10;&#10;Description automatically generated">
            <a:extLst>
              <a:ext uri="{FF2B5EF4-FFF2-40B4-BE49-F238E27FC236}">
                <a16:creationId xmlns:a16="http://schemas.microsoft.com/office/drawing/2014/main" id="{E086D700-DEC7-B383-D6F5-D2BABF27BF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8921" y="4406794"/>
            <a:ext cx="4774158" cy="2613850"/>
          </a:xfrm>
          <a:prstGeom prst="rect">
            <a:avLst/>
          </a:prstGeom>
          <a:ln>
            <a:noFill/>
          </a:ln>
          <a:effectLst>
            <a:outerShdw blurRad="355600" dist="444500" dir="12300000" sx="116000" sy="116000" algn="tl" rotWithShape="0">
              <a:srgbClr val="333333">
                <a:alpha val="40000"/>
              </a:srgbClr>
            </a:outerShdw>
          </a:effectLst>
          <a:scene3d>
            <a:camera prst="perspectiveAbove" fov="3300000"/>
            <a:lightRig rig="threePt" dir="t"/>
          </a:scene3d>
        </p:spPr>
      </p:pic>
      <p:sp>
        <p:nvSpPr>
          <p:cNvPr id="2" name="Slide Number Placeholder 1">
            <a:extLst>
              <a:ext uri="{FF2B5EF4-FFF2-40B4-BE49-F238E27FC236}">
                <a16:creationId xmlns:a16="http://schemas.microsoft.com/office/drawing/2014/main" id="{2CBAF3AC-1683-5D30-442D-041D386EA228}"/>
              </a:ext>
            </a:extLst>
          </p:cNvPr>
          <p:cNvSpPr>
            <a:spLocks noGrp="1"/>
          </p:cNvSpPr>
          <p:nvPr>
            <p:ph type="sldNum" sz="quarter" idx="12"/>
          </p:nvPr>
        </p:nvSpPr>
        <p:spPr/>
        <p:txBody>
          <a:bodyPr/>
          <a:lstStyle/>
          <a:p>
            <a:fld id="{C90E8D49-CE09-41FD-AE29-15D986AF6718}" type="slidenum">
              <a:rPr lang="he-IL" smtClean="0"/>
              <a:t>2</a:t>
            </a:fld>
            <a:endParaRPr lang="he-IL"/>
          </a:p>
        </p:txBody>
      </p:sp>
    </p:spTree>
    <p:extLst>
      <p:ext uri="{BB962C8B-B14F-4D97-AF65-F5344CB8AC3E}">
        <p14:creationId xmlns:p14="http://schemas.microsoft.com/office/powerpoint/2010/main" val="2585034398"/>
      </p:ext>
    </p:extLst>
  </p:cSld>
  <p:clrMapOvr>
    <a:masterClrMapping/>
  </p:clrMapOvr>
  <mc:AlternateContent xmlns:mc="http://schemas.openxmlformats.org/markup-compatibility/2006" xmlns:p14="http://schemas.microsoft.com/office/powerpoint/2010/main">
    <mc:Choice Requires="p14">
      <p:transition spd="slow" p14:dur="1500" advTm="35000">
        <p14:pan dir="u"/>
        <p:sndAc>
          <p:stSnd>
            <p:snd r:embed="rId3" name="20240515_Angel_Hand (1).wav"/>
          </p:stSnd>
        </p:sndAc>
      </p:transition>
    </mc:Choice>
    <mc:Fallback xmlns="">
      <p:transition spd="slow" advTm="35000">
        <p:fade/>
        <p:sndAc>
          <p:stSnd>
            <p:snd r:embed="rId6" name="20240515_Angel_Hand (1).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withEffect">
                                  <p:stCondLst>
                                    <p:cond delay="0"/>
                                  </p:stCondLst>
                                  <p:childTnLst>
                                    <p:anim calcmode="lin" valueType="num">
                                      <p:cBhvr additive="base">
                                        <p:cTn id="6" dur="45000"/>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7" dur="45000"/>
                                        <p:tgtEl>
                                          <p:spTgt spid="7">
                                            <p:txEl>
                                              <p:pRg st="0" end="0"/>
                                            </p:txEl>
                                          </p:spTgt>
                                        </p:tgtEl>
                                        <p:attrNameLst>
                                          <p:attrName>ppt_y</p:attrName>
                                        </p:attrNameLst>
                                      </p:cBhvr>
                                      <p:tavLst>
                                        <p:tav tm="0">
                                          <p:val>
                                            <p:strVal val="ppt_y"/>
                                          </p:val>
                                        </p:tav>
                                        <p:tav tm="100000">
                                          <p:val>
                                            <p:strVal val="0-ppt_h/2"/>
                                          </p:val>
                                        </p:tav>
                                      </p:tavLst>
                                    </p:anim>
                                    <p:set>
                                      <p:cBhvr>
                                        <p:cTn id="8" dur="1" fill="hold">
                                          <p:stCondLst>
                                            <p:cond delay="44999"/>
                                          </p:stCondLst>
                                        </p:cTn>
                                        <p:tgtEl>
                                          <p:spTgt spid="7">
                                            <p:txEl>
                                              <p:pRg st="0" end="0"/>
                                            </p:txEl>
                                          </p:spTgt>
                                        </p:tgtEl>
                                        <p:attrNameLst>
                                          <p:attrName>style.visibility</p:attrName>
                                        </p:attrNameLst>
                                      </p:cBhvr>
                                      <p:to>
                                        <p:strVal val="hidden"/>
                                      </p:to>
                                    </p:set>
                                  </p:childTnLst>
                                </p:cTn>
                              </p:par>
                              <p:par>
                                <p:cTn id="9" presetID="2" presetClass="exit" presetSubtype="1" fill="hold" nodeType="withEffect">
                                  <p:stCondLst>
                                    <p:cond delay="0"/>
                                  </p:stCondLst>
                                  <p:childTnLst>
                                    <p:anim calcmode="lin" valueType="num">
                                      <p:cBhvr additive="base">
                                        <p:cTn id="10" dur="22500"/>
                                        <p:tgtEl>
                                          <p:spTgt spid="8"/>
                                        </p:tgtEl>
                                        <p:attrNameLst>
                                          <p:attrName>ppt_x</p:attrName>
                                        </p:attrNameLst>
                                      </p:cBhvr>
                                      <p:tavLst>
                                        <p:tav tm="0">
                                          <p:val>
                                            <p:strVal val="ppt_x"/>
                                          </p:val>
                                        </p:tav>
                                        <p:tav tm="100000">
                                          <p:val>
                                            <p:strVal val="ppt_x"/>
                                          </p:val>
                                        </p:tav>
                                      </p:tavLst>
                                    </p:anim>
                                    <p:anim calcmode="lin" valueType="num">
                                      <p:cBhvr additive="base">
                                        <p:cTn id="11" dur="22500"/>
                                        <p:tgtEl>
                                          <p:spTgt spid="8"/>
                                        </p:tgtEl>
                                        <p:attrNameLst>
                                          <p:attrName>ppt_y</p:attrName>
                                        </p:attrNameLst>
                                      </p:cBhvr>
                                      <p:tavLst>
                                        <p:tav tm="0">
                                          <p:val>
                                            <p:strVal val="ppt_y"/>
                                          </p:val>
                                        </p:tav>
                                        <p:tav tm="100000">
                                          <p:val>
                                            <p:strVal val="0-ppt_h/2"/>
                                          </p:val>
                                        </p:tav>
                                      </p:tavLst>
                                    </p:anim>
                                    <p:set>
                                      <p:cBhvr>
                                        <p:cTn id="12" dur="1" fill="hold">
                                          <p:stCondLst>
                                            <p:cond delay="22499"/>
                                          </p:stCondLst>
                                        </p:cTn>
                                        <p:tgtEl>
                                          <p:spTgt spid="8"/>
                                        </p:tgtEl>
                                        <p:attrNameLst>
                                          <p:attrName>style.visibility</p:attrName>
                                        </p:attrNameLst>
                                      </p:cBhvr>
                                      <p:to>
                                        <p:strVal val="hidden"/>
                                      </p:to>
                                    </p:set>
                                  </p:childTnLst>
                                </p:cTn>
                              </p:par>
                              <p:par>
                                <p:cTn id="13" presetID="6" presetClass="emph" presetSubtype="0" fill="hold" grpId="1" nodeType="withEffect">
                                  <p:stCondLst>
                                    <p:cond delay="0"/>
                                  </p:stCondLst>
                                  <p:childTnLst>
                                    <p:animScale>
                                      <p:cBhvr>
                                        <p:cTn id="14" dur="45000" fill="hold"/>
                                        <p:tgtEl>
                                          <p:spTgt spid="7">
                                            <p:txEl>
                                              <p:pRg st="0" end="0"/>
                                            </p:txEl>
                                          </p:spTgt>
                                        </p:tgtEl>
                                      </p:cBhvr>
                                      <p:by x="25000" y="25000"/>
                                    </p:animScale>
                                  </p:childTnLst>
                                </p:cTn>
                              </p:par>
                              <p:par>
                                <p:cTn id="15" presetID="6" presetClass="emph" presetSubtype="0" fill="hold" nodeType="withEffect">
                                  <p:stCondLst>
                                    <p:cond delay="0"/>
                                  </p:stCondLst>
                                  <p:childTnLst>
                                    <p:animScale>
                                      <p:cBhvr>
                                        <p:cTn id="16" dur="22500" fill="hold"/>
                                        <p:tgtEl>
                                          <p:spTgt spid="8"/>
                                        </p:tgtEl>
                                      </p:cBhvr>
                                      <p:by x="25000" y="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B8686-3535-EF27-548C-FE3CB09FDF11}"/>
              </a:ext>
            </a:extLst>
          </p:cNvPr>
          <p:cNvSpPr>
            <a:spLocks noGrp="1"/>
          </p:cNvSpPr>
          <p:nvPr>
            <p:ph type="title"/>
          </p:nvPr>
        </p:nvSpPr>
        <p:spPr>
          <a:xfrm>
            <a:off x="838200" y="365125"/>
            <a:ext cx="10515600" cy="6137275"/>
          </a:xfrm>
        </p:spPr>
        <p:txBody>
          <a:bodyPr>
            <a:normAutofit/>
          </a:bodyPr>
          <a:lstStyle/>
          <a:p>
            <a:pPr algn="ctr"/>
            <a:r>
              <a:rPr lang="en-US" sz="8000" b="1">
                <a:effectLst>
                  <a:outerShdw blurRad="38100" dist="38100" dir="2700000" algn="tl">
                    <a:srgbClr val="000000">
                      <a:alpha val="43137"/>
                    </a:srgbClr>
                  </a:outerShdw>
                </a:effectLst>
              </a:rPr>
              <a:t>Thank you for watching</a:t>
            </a:r>
          </a:p>
        </p:txBody>
      </p:sp>
      <p:sp>
        <p:nvSpPr>
          <p:cNvPr id="3" name="Slide Number Placeholder 2">
            <a:extLst>
              <a:ext uri="{FF2B5EF4-FFF2-40B4-BE49-F238E27FC236}">
                <a16:creationId xmlns:a16="http://schemas.microsoft.com/office/drawing/2014/main" id="{4F657002-3CEE-4862-AD10-30DB8E71031A}"/>
              </a:ext>
            </a:extLst>
          </p:cNvPr>
          <p:cNvSpPr>
            <a:spLocks noGrp="1"/>
          </p:cNvSpPr>
          <p:nvPr>
            <p:ph type="sldNum" sz="quarter" idx="12"/>
          </p:nvPr>
        </p:nvSpPr>
        <p:spPr/>
        <p:txBody>
          <a:bodyPr/>
          <a:lstStyle/>
          <a:p>
            <a:fld id="{C90E8D49-CE09-41FD-AE29-15D986AF6718}" type="slidenum">
              <a:rPr lang="he-IL" smtClean="0"/>
              <a:t>20</a:t>
            </a:fld>
            <a:endParaRPr lang="he-IL"/>
          </a:p>
        </p:txBody>
      </p:sp>
    </p:spTree>
    <p:extLst>
      <p:ext uri="{BB962C8B-B14F-4D97-AF65-F5344CB8AC3E}">
        <p14:creationId xmlns:p14="http://schemas.microsoft.com/office/powerpoint/2010/main" val="2385286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Background">
            <a:extLst>
              <a:ext uri="{FF2B5EF4-FFF2-40B4-BE49-F238E27FC236}">
                <a16:creationId xmlns:a16="http://schemas.microsoft.com/office/drawing/2014/main" id="{7DE220E6-BA55-4F04-B3C4-F4985F3E7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tint">
            <a:extLst>
              <a:ext uri="{FF2B5EF4-FFF2-40B4-BE49-F238E27FC236}">
                <a16:creationId xmlns:a16="http://schemas.microsoft.com/office/drawing/2014/main" id="{5AE190BC-D2FD-433E-AB89-0DF68EFD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5644" y="0"/>
            <a:ext cx="1046356"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6444" y="0"/>
            <a:ext cx="6075554" cy="6858000"/>
          </a:xfrm>
          <a:prstGeom prst="rect">
            <a:avLst/>
          </a:prstGeom>
          <a:ln>
            <a:noFill/>
          </a:ln>
          <a:effectLst>
            <a:outerShdw blurRad="508000" dist="190500" dir="5460000" sx="93000" sy="93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4E48E3-21F6-4F48-F2A7-444D9C6CA83D}"/>
              </a:ext>
            </a:extLst>
          </p:cNvPr>
          <p:cNvSpPr>
            <a:spLocks noGrp="1"/>
          </p:cNvSpPr>
          <p:nvPr>
            <p:ph type="title"/>
          </p:nvPr>
        </p:nvSpPr>
        <p:spPr>
          <a:xfrm>
            <a:off x="6333566" y="381001"/>
            <a:ext cx="5634316" cy="1891552"/>
          </a:xfrm>
        </p:spPr>
        <p:txBody>
          <a:bodyPr vert="horz" lIns="91440" tIns="45720" rIns="91440" bIns="45720" rtlCol="0" anchor="ctr">
            <a:normAutofit/>
          </a:bodyPr>
          <a:lstStyle/>
          <a:p>
            <a:pPr algn="ctr"/>
            <a:r>
              <a:rPr lang="en-US" sz="4000" b="1" kern="1200">
                <a:solidFill>
                  <a:schemeClr val="tx1"/>
                </a:solidFill>
                <a:latin typeface="+mj-lt"/>
                <a:ea typeface="+mj-ea"/>
                <a:cs typeface="+mj-cs"/>
              </a:rPr>
              <a:t>What Is ASL? </a:t>
            </a:r>
            <a:endParaRPr lang="en-US" sz="4000" kern="1200">
              <a:solidFill>
                <a:schemeClr val="tx1"/>
              </a:solidFill>
              <a:latin typeface="+mj-lt"/>
              <a:ea typeface="+mj-ea"/>
              <a:cs typeface="+mj-cs"/>
            </a:endParaRPr>
          </a:p>
        </p:txBody>
      </p:sp>
      <p:pic>
        <p:nvPicPr>
          <p:cNvPr id="4" name="Content Placeholder 3">
            <a:extLst>
              <a:ext uri="{FF2B5EF4-FFF2-40B4-BE49-F238E27FC236}">
                <a16:creationId xmlns:a16="http://schemas.microsoft.com/office/drawing/2014/main" id="{7688AC40-140A-685A-08D5-292C60F95A8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1367" y="2400181"/>
            <a:ext cx="4541003" cy="2057641"/>
          </a:xfrm>
          <a:prstGeom prst="rect">
            <a:avLst/>
          </a:prstGeom>
        </p:spPr>
      </p:pic>
      <p:sp>
        <p:nvSpPr>
          <p:cNvPr id="5" name="TextBox 4">
            <a:extLst>
              <a:ext uri="{FF2B5EF4-FFF2-40B4-BE49-F238E27FC236}">
                <a16:creationId xmlns:a16="http://schemas.microsoft.com/office/drawing/2014/main" id="{F3AF1536-7E75-E4FB-5313-22AD4AE41B6B}"/>
              </a:ext>
            </a:extLst>
          </p:cNvPr>
          <p:cNvSpPr txBox="1"/>
          <p:nvPr/>
        </p:nvSpPr>
        <p:spPr>
          <a:xfrm>
            <a:off x="6816432" y="1638300"/>
            <a:ext cx="4554680" cy="4601779"/>
          </a:xfrm>
          <a:prstGeom prst="rect">
            <a:avLst/>
          </a:prstGeom>
        </p:spPr>
        <p:txBody>
          <a:bodyPr vert="horz" lIns="91440" tIns="45720" rIns="91440" bIns="45720" rtlCol="0" anchor="ctr">
            <a:noAutofit/>
          </a:bodyPr>
          <a:lstStyle/>
          <a:p>
            <a:pPr marL="57150">
              <a:lnSpc>
                <a:spcPct val="90000"/>
              </a:lnSpc>
              <a:spcAft>
                <a:spcPts val="600"/>
              </a:spcAft>
            </a:pPr>
            <a:r>
              <a:rPr lang="en-US" sz="2000" b="1" i="0">
                <a:effectLst/>
              </a:rPr>
              <a:t>ASL is the American Sign Language:</a:t>
            </a:r>
          </a:p>
          <a:p>
            <a:pPr marL="57150">
              <a:lnSpc>
                <a:spcPct val="90000"/>
              </a:lnSpc>
              <a:spcAft>
                <a:spcPts val="600"/>
              </a:spcAft>
            </a:pPr>
            <a:r>
              <a:rPr lang="en-US" sz="2000" b="0" i="0">
                <a:effectLst/>
              </a:rPr>
              <a:t> </a:t>
            </a:r>
          </a:p>
          <a:p>
            <a:pPr marL="400050" indent="-342900">
              <a:lnSpc>
                <a:spcPct val="90000"/>
              </a:lnSpc>
              <a:spcAft>
                <a:spcPts val="600"/>
              </a:spcAft>
              <a:buFont typeface="Arial" panose="020B0604020202020204" pitchFamily="34" charset="0"/>
              <a:buChar char="•"/>
            </a:pPr>
            <a:r>
              <a:rPr lang="en-US" sz="2000" b="1" i="0">
                <a:effectLst/>
              </a:rPr>
              <a:t>Using Hands to Talk</a:t>
            </a:r>
          </a:p>
          <a:p>
            <a:pPr marL="285750" indent="-228600">
              <a:lnSpc>
                <a:spcPct val="90000"/>
              </a:lnSpc>
              <a:spcAft>
                <a:spcPts val="600"/>
              </a:spcAft>
              <a:buFont typeface="Arial" panose="020B0604020202020204" pitchFamily="34" charset="0"/>
              <a:buChar char="•"/>
            </a:pPr>
            <a:endParaRPr lang="en-US" sz="2000" b="1"/>
          </a:p>
          <a:p>
            <a:pPr marL="285750" indent="-228600">
              <a:lnSpc>
                <a:spcPct val="90000"/>
              </a:lnSpc>
              <a:spcAft>
                <a:spcPts val="600"/>
              </a:spcAft>
              <a:buFont typeface="Arial" panose="020B0604020202020204" pitchFamily="34" charset="0"/>
              <a:buChar char="•"/>
            </a:pPr>
            <a:r>
              <a:rPr lang="en-US" sz="2000" b="1" i="0">
                <a:effectLst/>
              </a:rPr>
              <a:t>More Than Hands Gestures</a:t>
            </a:r>
          </a:p>
          <a:p>
            <a:pPr marL="285750" indent="-228600">
              <a:lnSpc>
                <a:spcPct val="90000"/>
              </a:lnSpc>
              <a:spcAft>
                <a:spcPts val="600"/>
              </a:spcAft>
              <a:buFont typeface="Arial" panose="020B0604020202020204" pitchFamily="34" charset="0"/>
              <a:buChar char="•"/>
            </a:pPr>
            <a:endParaRPr lang="en-US" sz="2000" b="1"/>
          </a:p>
          <a:p>
            <a:pPr marL="285750" indent="-228600">
              <a:lnSpc>
                <a:spcPct val="90000"/>
              </a:lnSpc>
              <a:spcAft>
                <a:spcPts val="600"/>
              </a:spcAft>
              <a:buFont typeface="Arial" panose="020B0604020202020204" pitchFamily="34" charset="0"/>
              <a:buChar char="•"/>
            </a:pPr>
            <a:r>
              <a:rPr lang="en-US" sz="2000" b="1" i="0">
                <a:effectLst/>
              </a:rPr>
              <a:t>It's a Real Language</a:t>
            </a:r>
          </a:p>
          <a:p>
            <a:pPr marL="285750" indent="-228600">
              <a:lnSpc>
                <a:spcPct val="90000"/>
              </a:lnSpc>
              <a:spcAft>
                <a:spcPts val="600"/>
              </a:spcAft>
              <a:buFont typeface="Arial" panose="020B0604020202020204" pitchFamily="34" charset="0"/>
              <a:buChar char="•"/>
            </a:pPr>
            <a:endParaRPr lang="en-US" sz="2000" b="1"/>
          </a:p>
          <a:p>
            <a:pPr marL="285750" indent="-228600">
              <a:lnSpc>
                <a:spcPct val="90000"/>
              </a:lnSpc>
              <a:spcAft>
                <a:spcPts val="600"/>
              </a:spcAft>
              <a:buFont typeface="Arial" panose="020B0604020202020204" pitchFamily="34" charset="0"/>
              <a:buChar char="•"/>
            </a:pPr>
            <a:r>
              <a:rPr lang="en-US" sz="2000" b="1" i="0">
                <a:effectLst/>
              </a:rPr>
              <a:t>Evolving </a:t>
            </a:r>
          </a:p>
          <a:p>
            <a:pPr marL="285750" indent="-228600">
              <a:lnSpc>
                <a:spcPct val="90000"/>
              </a:lnSpc>
              <a:spcAft>
                <a:spcPts val="600"/>
              </a:spcAft>
              <a:buFont typeface="Arial" panose="020B0604020202020204" pitchFamily="34" charset="0"/>
              <a:buChar char="•"/>
            </a:pPr>
            <a:endParaRPr lang="en-US" sz="2000" b="1"/>
          </a:p>
          <a:p>
            <a:pPr marL="285750" indent="-228600">
              <a:lnSpc>
                <a:spcPct val="90000"/>
              </a:lnSpc>
              <a:spcAft>
                <a:spcPts val="600"/>
              </a:spcAft>
              <a:buFont typeface="Arial" panose="020B0604020202020204" pitchFamily="34" charset="0"/>
              <a:buChar char="•"/>
            </a:pPr>
            <a:r>
              <a:rPr lang="en-US" sz="2000" b="1" i="0">
                <a:effectLst/>
              </a:rPr>
              <a:t>Communities</a:t>
            </a:r>
            <a:endParaRPr lang="en-US" sz="2000"/>
          </a:p>
        </p:txBody>
      </p:sp>
      <p:sp>
        <p:nvSpPr>
          <p:cNvPr id="3" name="Slide Number Placeholder 2">
            <a:extLst>
              <a:ext uri="{FF2B5EF4-FFF2-40B4-BE49-F238E27FC236}">
                <a16:creationId xmlns:a16="http://schemas.microsoft.com/office/drawing/2014/main" id="{1D9FB34C-1762-27F8-6E03-EDE23794280C}"/>
              </a:ext>
            </a:extLst>
          </p:cNvPr>
          <p:cNvSpPr>
            <a:spLocks noGrp="1"/>
          </p:cNvSpPr>
          <p:nvPr>
            <p:ph type="sldNum" sz="quarter" idx="12"/>
          </p:nvPr>
        </p:nvSpPr>
        <p:spPr/>
        <p:txBody>
          <a:bodyPr/>
          <a:lstStyle/>
          <a:p>
            <a:fld id="{C90E8D49-CE09-41FD-AE29-15D986AF6718}" type="slidenum">
              <a:rPr lang="he-IL" smtClean="0"/>
              <a:t>3</a:t>
            </a:fld>
            <a:endParaRPr lang="he-IL"/>
          </a:p>
        </p:txBody>
      </p:sp>
    </p:spTree>
    <p:extLst>
      <p:ext uri="{BB962C8B-B14F-4D97-AF65-F5344CB8AC3E}">
        <p14:creationId xmlns:p14="http://schemas.microsoft.com/office/powerpoint/2010/main" val="2975013128"/>
      </p:ext>
    </p:extLst>
  </p:cSld>
  <p:clrMapOvr>
    <a:masterClrMapping/>
  </p:clrMapOvr>
  <mc:AlternateContent xmlns:mc="http://schemas.openxmlformats.org/markup-compatibility/2006" xmlns:p14="http://schemas.microsoft.com/office/powerpoint/2010/main">
    <mc:Choice Requires="p14">
      <p:transition spd="slow" p14:dur="1300">
        <p14:pan dir="u"/>
        <p:sndAc>
          <p:endSnd/>
        </p:sndAc>
      </p:transition>
    </mc:Choice>
    <mc:Fallback xmlns="">
      <p:transition spd="slow">
        <p:fade/>
        <p:sndAc>
          <p:endSnd/>
        </p:sndAc>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erson and person with hands up&#10;&#10;Description automatically generated">
            <a:extLst>
              <a:ext uri="{FF2B5EF4-FFF2-40B4-BE49-F238E27FC236}">
                <a16:creationId xmlns:a16="http://schemas.microsoft.com/office/drawing/2014/main" id="{BC0274B4-8D98-918F-8A90-C11ED6CD3A4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4488" r="6725"/>
          <a:stretch/>
        </p:blipFill>
        <p:spPr>
          <a:xfrm>
            <a:off x="6103027" y="10"/>
            <a:ext cx="6088971" cy="6857990"/>
          </a:xfrm>
          <a:prstGeom prst="rect">
            <a:avLst/>
          </a:prstGeom>
        </p:spPr>
      </p:pic>
      <p:sp useBgFill="1">
        <p:nvSpPr>
          <p:cNvPr id="19" name="Rectangle 18">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C3FD58-D90B-55DF-9FD7-5C3B426C1477}"/>
              </a:ext>
            </a:extLst>
          </p:cNvPr>
          <p:cNvSpPr>
            <a:spLocks noGrp="1"/>
          </p:cNvSpPr>
          <p:nvPr>
            <p:ph type="title"/>
          </p:nvPr>
        </p:nvSpPr>
        <p:spPr>
          <a:xfrm>
            <a:off x="761801" y="328512"/>
            <a:ext cx="4778387" cy="1628970"/>
          </a:xfrm>
        </p:spPr>
        <p:txBody>
          <a:bodyPr vert="horz" lIns="91440" tIns="45720" rIns="91440" bIns="45720" rtlCol="0" anchor="ctr">
            <a:normAutofit/>
          </a:bodyPr>
          <a:lstStyle/>
          <a:p>
            <a:r>
              <a:rPr lang="en-US" sz="4000" b="1"/>
              <a:t>The Power Of Communication</a:t>
            </a:r>
          </a:p>
        </p:txBody>
      </p:sp>
      <p:sp>
        <p:nvSpPr>
          <p:cNvPr id="6" name="TextBox 5">
            <a:extLst>
              <a:ext uri="{FF2B5EF4-FFF2-40B4-BE49-F238E27FC236}">
                <a16:creationId xmlns:a16="http://schemas.microsoft.com/office/drawing/2014/main" id="{A80189E2-726A-7495-73F2-AAC0967D0805}"/>
              </a:ext>
            </a:extLst>
          </p:cNvPr>
          <p:cNvSpPr txBox="1"/>
          <p:nvPr/>
        </p:nvSpPr>
        <p:spPr>
          <a:xfrm>
            <a:off x="761801" y="2884929"/>
            <a:ext cx="4659756" cy="3374137"/>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000" b="1"/>
              <a:t>Connections</a:t>
            </a:r>
            <a:endParaRPr lang="en-US" sz="2000" b="1" i="0">
              <a:effectLst/>
            </a:endParaRPr>
          </a:p>
          <a:p>
            <a:pPr marL="285750" indent="-228600">
              <a:lnSpc>
                <a:spcPct val="90000"/>
              </a:lnSpc>
              <a:spcAft>
                <a:spcPts val="600"/>
              </a:spcAft>
              <a:buFont typeface="Arial" panose="020B0604020202020204" pitchFamily="34" charset="0"/>
              <a:buChar char="•"/>
            </a:pPr>
            <a:endParaRPr lang="en-US" sz="2000" b="1" i="0">
              <a:effectLst/>
            </a:endParaRPr>
          </a:p>
          <a:p>
            <a:pPr marL="285750" indent="-228600">
              <a:lnSpc>
                <a:spcPct val="90000"/>
              </a:lnSpc>
              <a:spcAft>
                <a:spcPts val="600"/>
              </a:spcAft>
              <a:buFont typeface="Arial" panose="020B0604020202020204" pitchFamily="34" charset="0"/>
              <a:buChar char="•"/>
            </a:pPr>
            <a:r>
              <a:rPr lang="en-US" sz="2000" b="1" i="0">
                <a:effectLst/>
              </a:rPr>
              <a:t>Teamwork</a:t>
            </a:r>
          </a:p>
          <a:p>
            <a:pPr marL="285750" indent="-228600">
              <a:lnSpc>
                <a:spcPct val="90000"/>
              </a:lnSpc>
              <a:spcAft>
                <a:spcPts val="600"/>
              </a:spcAft>
              <a:buFont typeface="Arial" panose="020B0604020202020204" pitchFamily="34" charset="0"/>
              <a:buChar char="•"/>
            </a:pPr>
            <a:endParaRPr lang="en-US" sz="2000" b="1" i="0">
              <a:effectLst/>
            </a:endParaRPr>
          </a:p>
          <a:p>
            <a:pPr marL="285750" indent="-228600">
              <a:lnSpc>
                <a:spcPct val="90000"/>
              </a:lnSpc>
              <a:spcAft>
                <a:spcPts val="600"/>
              </a:spcAft>
              <a:buFont typeface="Arial" panose="020B0604020202020204" pitchFamily="34" charset="0"/>
              <a:buChar char="•"/>
            </a:pPr>
            <a:r>
              <a:rPr lang="en-US" sz="2000" b="1" i="0">
                <a:effectLst/>
              </a:rPr>
              <a:t>Opportunities</a:t>
            </a:r>
          </a:p>
          <a:p>
            <a:pPr indent="-228600">
              <a:lnSpc>
                <a:spcPct val="90000"/>
              </a:lnSpc>
              <a:spcAft>
                <a:spcPts val="600"/>
              </a:spcAft>
              <a:buFont typeface="Arial" panose="020B0604020202020204" pitchFamily="34" charset="0"/>
              <a:buChar char="•"/>
            </a:pPr>
            <a:endParaRPr lang="en-US" sz="2000" b="1" i="0">
              <a:effectLst/>
            </a:endParaRPr>
          </a:p>
          <a:p>
            <a:pPr marL="285750" indent="-228600">
              <a:lnSpc>
                <a:spcPct val="90000"/>
              </a:lnSpc>
              <a:spcAft>
                <a:spcPts val="600"/>
              </a:spcAft>
              <a:buFont typeface="Arial" panose="020B0604020202020204" pitchFamily="34" charset="0"/>
              <a:buChar char="•"/>
            </a:pPr>
            <a:r>
              <a:rPr lang="en-US" sz="2000" b="1" i="0">
                <a:effectLst/>
              </a:rPr>
              <a:t>Emergency</a:t>
            </a:r>
            <a:endParaRPr lang="en-US" sz="2000" b="1"/>
          </a:p>
          <a:p>
            <a:pPr marL="285750" indent="-228600">
              <a:lnSpc>
                <a:spcPct val="90000"/>
              </a:lnSpc>
              <a:spcAft>
                <a:spcPts val="600"/>
              </a:spcAft>
              <a:buFont typeface="Arial" panose="020B0604020202020204" pitchFamily="34" charset="0"/>
              <a:buChar char="•"/>
            </a:pPr>
            <a:endParaRPr lang="en-US" sz="2000"/>
          </a:p>
        </p:txBody>
      </p:sp>
      <p:pic>
        <p:nvPicPr>
          <p:cNvPr id="8" name="Picture 7" descr="A person and person with hands up&#10;&#10;Description automatically generated">
            <a:extLst>
              <a:ext uri="{FF2B5EF4-FFF2-40B4-BE49-F238E27FC236}">
                <a16:creationId xmlns:a16="http://schemas.microsoft.com/office/drawing/2014/main" id="{3A376554-4E69-1514-593F-BA3D48BAC5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8974" y="0"/>
            <a:ext cx="6086476" cy="6858000"/>
          </a:xfrm>
          <a:prstGeom prst="rect">
            <a:avLst/>
          </a:prstGeom>
          <a:effectLst>
            <a:softEdge rad="317500"/>
          </a:effectLst>
        </p:spPr>
      </p:pic>
      <p:pic>
        <p:nvPicPr>
          <p:cNvPr id="4" name="Picture 3" descr="A question mark in a speech bubble&#10;&#10;Description automatically generated">
            <a:extLst>
              <a:ext uri="{FF2B5EF4-FFF2-40B4-BE49-F238E27FC236}">
                <a16:creationId xmlns:a16="http://schemas.microsoft.com/office/drawing/2014/main" id="{1BEAD617-C291-4C42-649F-8905FE9FC424}"/>
              </a:ext>
            </a:extLst>
          </p:cNvPr>
          <p:cNvPicPr>
            <a:picLocks noChangeAspect="1"/>
          </p:cNvPicPr>
          <p:nvPr/>
        </p:nvPicPr>
        <p:blipFill rotWithShape="1">
          <a:blip r:embed="rId5">
            <a:extLst>
              <a:ext uri="{28A0092B-C50C-407E-A947-70E740481C1C}">
                <a14:useLocalDpi xmlns:a14="http://schemas.microsoft.com/office/drawing/2010/main" val="0"/>
              </a:ext>
            </a:extLst>
          </a:blip>
          <a:srcRect b="3064"/>
          <a:stretch/>
        </p:blipFill>
        <p:spPr>
          <a:xfrm>
            <a:off x="8379065" y="490640"/>
            <a:ext cx="1489329" cy="1314409"/>
          </a:xfrm>
          <a:prstGeom prst="rect">
            <a:avLst/>
          </a:prstGeom>
        </p:spPr>
      </p:pic>
      <p:sp>
        <p:nvSpPr>
          <p:cNvPr id="3" name="Slide Number Placeholder 2">
            <a:extLst>
              <a:ext uri="{FF2B5EF4-FFF2-40B4-BE49-F238E27FC236}">
                <a16:creationId xmlns:a16="http://schemas.microsoft.com/office/drawing/2014/main" id="{4C6993AA-8CF4-1C63-6270-07D8EB566A2C}"/>
              </a:ext>
            </a:extLst>
          </p:cNvPr>
          <p:cNvSpPr>
            <a:spLocks noGrp="1"/>
          </p:cNvSpPr>
          <p:nvPr>
            <p:ph type="sldNum" sz="quarter" idx="12"/>
          </p:nvPr>
        </p:nvSpPr>
        <p:spPr/>
        <p:txBody>
          <a:bodyPr/>
          <a:lstStyle/>
          <a:p>
            <a:fld id="{C90E8D49-CE09-41FD-AE29-15D986AF6718}" type="slidenum">
              <a:rPr lang="he-IL" smtClean="0"/>
              <a:t>4</a:t>
            </a:fld>
            <a:endParaRPr lang="he-IL"/>
          </a:p>
        </p:txBody>
      </p:sp>
    </p:spTree>
    <p:extLst>
      <p:ext uri="{BB962C8B-B14F-4D97-AF65-F5344CB8AC3E}">
        <p14:creationId xmlns:p14="http://schemas.microsoft.com/office/powerpoint/2010/main" val="1835562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afterEffect">
                                  <p:stCondLst>
                                    <p:cond delay="0"/>
                                  </p:stCondLst>
                                  <p:childTnLst>
                                    <p:animScale>
                                      <p:cBhvr>
                                        <p:cTn id="6" dur="2000" fill="hold"/>
                                        <p:tgtEl>
                                          <p:spTgt spid="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Slide Background">
            <a:extLst>
              <a:ext uri="{FF2B5EF4-FFF2-40B4-BE49-F238E27FC236}">
                <a16:creationId xmlns:a16="http://schemas.microsoft.com/office/drawing/2014/main" id="{7DE220E6-BA55-4F04-B3C4-F4985F3E7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9" name="tint">
            <a:extLst>
              <a:ext uri="{FF2B5EF4-FFF2-40B4-BE49-F238E27FC236}">
                <a16:creationId xmlns:a16="http://schemas.microsoft.com/office/drawing/2014/main" id="{5AE190BC-D2FD-433E-AB89-0DF68EFD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5644" y="0"/>
            <a:ext cx="1046356"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51" name="Rectangle 5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6444" y="0"/>
            <a:ext cx="6075554" cy="6858000"/>
          </a:xfrm>
          <a:prstGeom prst="rect">
            <a:avLst/>
          </a:prstGeom>
          <a:ln>
            <a:noFill/>
          </a:ln>
          <a:effectLst>
            <a:outerShdw blurRad="508000" dist="190500" dir="5460000" sx="93000" sy="93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C3FD58-D90B-55DF-9FD7-5C3B426C1477}"/>
              </a:ext>
            </a:extLst>
          </p:cNvPr>
          <p:cNvSpPr>
            <a:spLocks noGrp="1"/>
          </p:cNvSpPr>
          <p:nvPr>
            <p:ph type="title"/>
          </p:nvPr>
        </p:nvSpPr>
        <p:spPr>
          <a:xfrm>
            <a:off x="6816432" y="762001"/>
            <a:ext cx="4554680" cy="1708243"/>
          </a:xfrm>
        </p:spPr>
        <p:txBody>
          <a:bodyPr vert="horz" lIns="91440" tIns="45720" rIns="91440" bIns="45720" rtlCol="0" anchor="ctr">
            <a:normAutofit/>
          </a:bodyPr>
          <a:lstStyle/>
          <a:p>
            <a:r>
              <a:rPr lang="en-US" sz="4000" b="1"/>
              <a:t>Challenges Of Learning ASL</a:t>
            </a:r>
          </a:p>
        </p:txBody>
      </p:sp>
      <p:pic>
        <p:nvPicPr>
          <p:cNvPr id="11" name="Picture 10" descr="A person sitting at a table with a book&#10;&#10;Description automatically generated">
            <a:extLst>
              <a:ext uri="{FF2B5EF4-FFF2-40B4-BE49-F238E27FC236}">
                <a16:creationId xmlns:a16="http://schemas.microsoft.com/office/drawing/2014/main" id="{9760F849-CE45-FD6A-846D-916630ED7086}"/>
              </a:ext>
            </a:extLst>
          </p:cNvPr>
          <p:cNvPicPr>
            <a:picLocks noChangeAspect="1"/>
          </p:cNvPicPr>
          <p:nvPr/>
        </p:nvPicPr>
        <p:blipFill rotWithShape="1">
          <a:blip r:embed="rId3">
            <a:extLst>
              <a:ext uri="{28A0092B-C50C-407E-A947-70E740481C1C}">
                <a14:useLocalDpi xmlns:a14="http://schemas.microsoft.com/office/drawing/2010/main" val="0"/>
              </a:ext>
            </a:extLst>
          </a:blip>
          <a:srcRect l="2422" r="8689"/>
          <a:stretch/>
        </p:blipFill>
        <p:spPr>
          <a:xfrm>
            <a:off x="761367" y="874691"/>
            <a:ext cx="4541003" cy="5108621"/>
          </a:xfrm>
          <a:prstGeom prst="rect">
            <a:avLst/>
          </a:prstGeom>
        </p:spPr>
      </p:pic>
      <p:sp>
        <p:nvSpPr>
          <p:cNvPr id="16" name="Content Placeholder 15">
            <a:extLst>
              <a:ext uri="{FF2B5EF4-FFF2-40B4-BE49-F238E27FC236}">
                <a16:creationId xmlns:a16="http://schemas.microsoft.com/office/drawing/2014/main" id="{D01D3A39-96C4-B2CA-8A44-9892E4F8F578}"/>
              </a:ext>
            </a:extLst>
          </p:cNvPr>
          <p:cNvSpPr>
            <a:spLocks noGrp="1"/>
          </p:cNvSpPr>
          <p:nvPr>
            <p:ph idx="1"/>
          </p:nvPr>
        </p:nvSpPr>
        <p:spPr>
          <a:xfrm>
            <a:off x="6816432" y="2470244"/>
            <a:ext cx="4554680" cy="3769835"/>
          </a:xfrm>
        </p:spPr>
        <p:txBody>
          <a:bodyPr vert="horz" lIns="91440" tIns="45720" rIns="91440" bIns="45720" rtlCol="0" anchor="ctr">
            <a:normAutofit/>
          </a:bodyPr>
          <a:lstStyle/>
          <a:p>
            <a:pPr marL="285750">
              <a:spcAft>
                <a:spcPts val="600"/>
              </a:spcAft>
            </a:pPr>
            <a:r>
              <a:rPr lang="en-US" sz="2000" b="1" i="0">
                <a:effectLst/>
              </a:rPr>
              <a:t>Visual-Spatial Nature</a:t>
            </a:r>
          </a:p>
          <a:p>
            <a:pPr marL="285750">
              <a:spcAft>
                <a:spcPts val="600"/>
              </a:spcAft>
            </a:pPr>
            <a:endParaRPr lang="en-US" sz="2000" b="1" i="0">
              <a:effectLst/>
            </a:endParaRPr>
          </a:p>
          <a:p>
            <a:pPr marL="285750">
              <a:spcAft>
                <a:spcPts val="600"/>
              </a:spcAft>
            </a:pPr>
            <a:r>
              <a:rPr lang="en-US" sz="2000" b="1" i="0">
                <a:effectLst/>
              </a:rPr>
              <a:t>Grammar and Syntax</a:t>
            </a:r>
          </a:p>
          <a:p>
            <a:pPr marL="285750">
              <a:spcAft>
                <a:spcPts val="600"/>
              </a:spcAft>
            </a:pPr>
            <a:endParaRPr lang="en-US" sz="2000" b="1" i="0">
              <a:effectLst/>
            </a:endParaRPr>
          </a:p>
          <a:p>
            <a:pPr marL="285750">
              <a:spcAft>
                <a:spcPts val="600"/>
              </a:spcAft>
            </a:pPr>
            <a:r>
              <a:rPr lang="en-US" sz="2000" b="1" i="0">
                <a:effectLst/>
              </a:rPr>
              <a:t>Practice and Exposure</a:t>
            </a:r>
          </a:p>
          <a:p>
            <a:pPr marL="285750">
              <a:spcAft>
                <a:spcPts val="600"/>
              </a:spcAft>
            </a:pPr>
            <a:endParaRPr lang="en-US" sz="2000" b="1"/>
          </a:p>
          <a:p>
            <a:pPr marL="285750">
              <a:spcAft>
                <a:spcPts val="600"/>
              </a:spcAft>
            </a:pPr>
            <a:r>
              <a:rPr lang="en-US" sz="2000" b="1" i="0" u="sng">
                <a:effectLst/>
              </a:rPr>
              <a:t>Irrelevant</a:t>
            </a:r>
          </a:p>
          <a:p>
            <a:pPr marL="57150">
              <a:spcAft>
                <a:spcPts val="600"/>
              </a:spcAft>
            </a:pPr>
            <a:endParaRPr lang="en-US" sz="2000"/>
          </a:p>
        </p:txBody>
      </p:sp>
      <p:sp>
        <p:nvSpPr>
          <p:cNvPr id="3" name="Slide Number Placeholder 2">
            <a:extLst>
              <a:ext uri="{FF2B5EF4-FFF2-40B4-BE49-F238E27FC236}">
                <a16:creationId xmlns:a16="http://schemas.microsoft.com/office/drawing/2014/main" id="{CD4D9E6A-E119-B435-478E-CFC02012854D}"/>
              </a:ext>
            </a:extLst>
          </p:cNvPr>
          <p:cNvSpPr>
            <a:spLocks noGrp="1"/>
          </p:cNvSpPr>
          <p:nvPr>
            <p:ph type="sldNum" sz="quarter" idx="12"/>
          </p:nvPr>
        </p:nvSpPr>
        <p:spPr/>
        <p:txBody>
          <a:bodyPr/>
          <a:lstStyle/>
          <a:p>
            <a:fld id="{C90E8D49-CE09-41FD-AE29-15D986AF6718}" type="slidenum">
              <a:rPr lang="he-IL" smtClean="0"/>
              <a:t>5</a:t>
            </a:fld>
            <a:endParaRPr lang="he-IL"/>
          </a:p>
        </p:txBody>
      </p:sp>
    </p:spTree>
    <p:extLst>
      <p:ext uri="{BB962C8B-B14F-4D97-AF65-F5344CB8AC3E}">
        <p14:creationId xmlns:p14="http://schemas.microsoft.com/office/powerpoint/2010/main" val="2411656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sitting on a bench&#10;&#10;Description automatically generated">
            <a:extLst>
              <a:ext uri="{FF2B5EF4-FFF2-40B4-BE49-F238E27FC236}">
                <a16:creationId xmlns:a16="http://schemas.microsoft.com/office/drawing/2014/main" id="{15710D66-5132-2C7B-A5FA-E815689301E7}"/>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27096" b="16654"/>
          <a:stretch/>
        </p:blipFill>
        <p:spPr>
          <a:xfrm>
            <a:off x="20" y="1"/>
            <a:ext cx="12191980" cy="6857999"/>
          </a:xfrm>
          <a:prstGeom prst="rect">
            <a:avLst/>
          </a:prstGeom>
        </p:spPr>
      </p:pic>
      <p:sp>
        <p:nvSpPr>
          <p:cNvPr id="3" name="Rectangle 2">
            <a:extLst>
              <a:ext uri="{FF2B5EF4-FFF2-40B4-BE49-F238E27FC236}">
                <a16:creationId xmlns:a16="http://schemas.microsoft.com/office/drawing/2014/main" id="{F1720EC0-8A23-74C1-59A7-CB1A81783F90}"/>
              </a:ext>
            </a:extLst>
          </p:cNvPr>
          <p:cNvSpPr/>
          <p:nvPr/>
        </p:nvSpPr>
        <p:spPr>
          <a:xfrm>
            <a:off x="-689430" y="-199574"/>
            <a:ext cx="13570857" cy="7257143"/>
          </a:xfrm>
          <a:prstGeom prst="rect">
            <a:avLst/>
          </a:prstGeom>
          <a:solidFill>
            <a:srgbClr val="DBDBDB">
              <a:alpha val="3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5013BE-4AE6-B5B8-B19C-C28ABD911F8B}"/>
              </a:ext>
            </a:extLst>
          </p:cNvPr>
          <p:cNvSpPr>
            <a:spLocks noGrp="1"/>
          </p:cNvSpPr>
          <p:nvPr>
            <p:ph type="title"/>
          </p:nvPr>
        </p:nvSpPr>
        <p:spPr>
          <a:xfrm>
            <a:off x="1523998" y="1125803"/>
            <a:ext cx="9144000" cy="4606387"/>
          </a:xfrm>
        </p:spPr>
        <p:txBody>
          <a:bodyPr vert="horz" lIns="91440" tIns="45720" rIns="91440" bIns="45720" rtlCol="0" anchor="ctr">
            <a:normAutofit/>
          </a:bodyPr>
          <a:lstStyle/>
          <a:p>
            <a:pPr algn="ctr">
              <a:lnSpc>
                <a:spcPct val="150000"/>
              </a:lnSpc>
            </a:pPr>
            <a:r>
              <a:rPr lang="en-US" sz="8000" b="1">
                <a:solidFill>
                  <a:srgbClr val="FFFFFF"/>
                </a:solidFill>
                <a:latin typeface="+mn-lt"/>
              </a:rPr>
              <a:t>Our Mission </a:t>
            </a:r>
            <a:br>
              <a:rPr lang="en-US" sz="8000" b="1">
                <a:solidFill>
                  <a:srgbClr val="FFFFFF"/>
                </a:solidFill>
                <a:latin typeface="+mn-lt"/>
              </a:rPr>
            </a:br>
            <a:r>
              <a:rPr lang="en-US" sz="8000" b="1">
                <a:solidFill>
                  <a:srgbClr val="FFFFFF"/>
                </a:solidFill>
                <a:latin typeface="+mn-lt"/>
              </a:rPr>
              <a:t>Make ASL Accessible</a:t>
            </a:r>
          </a:p>
        </p:txBody>
      </p:sp>
      <p:sp>
        <p:nvSpPr>
          <p:cNvPr id="4" name="Slide Number Placeholder 3">
            <a:extLst>
              <a:ext uri="{FF2B5EF4-FFF2-40B4-BE49-F238E27FC236}">
                <a16:creationId xmlns:a16="http://schemas.microsoft.com/office/drawing/2014/main" id="{28309598-011A-3059-4934-3E6DA9CB8EAB}"/>
              </a:ext>
            </a:extLst>
          </p:cNvPr>
          <p:cNvSpPr>
            <a:spLocks noGrp="1"/>
          </p:cNvSpPr>
          <p:nvPr>
            <p:ph type="sldNum" sz="quarter" idx="12"/>
          </p:nvPr>
        </p:nvSpPr>
        <p:spPr/>
        <p:txBody>
          <a:bodyPr/>
          <a:lstStyle/>
          <a:p>
            <a:fld id="{C90E8D49-CE09-41FD-AE29-15D986AF6718}" type="slidenum">
              <a:rPr lang="he-IL" smtClean="0"/>
              <a:t>6</a:t>
            </a:fld>
            <a:endParaRPr lang="he-IL"/>
          </a:p>
        </p:txBody>
      </p:sp>
    </p:spTree>
    <p:extLst>
      <p:ext uri="{BB962C8B-B14F-4D97-AF65-F5344CB8AC3E}">
        <p14:creationId xmlns:p14="http://schemas.microsoft.com/office/powerpoint/2010/main" val="243969639"/>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7"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erson using a computer&#10;&#10;Description automatically generated">
            <a:extLst>
              <a:ext uri="{FF2B5EF4-FFF2-40B4-BE49-F238E27FC236}">
                <a16:creationId xmlns:a16="http://schemas.microsoft.com/office/drawing/2014/main" id="{9B30A977-A06B-7306-E82E-3FDF32599A6D}"/>
              </a:ext>
            </a:extLst>
          </p:cNvPr>
          <p:cNvPicPr>
            <a:picLocks noChangeAspect="1"/>
          </p:cNvPicPr>
          <p:nvPr/>
        </p:nvPicPr>
        <p:blipFill rotWithShape="1">
          <a:blip r:embed="rId3">
            <a:extLst>
              <a:ext uri="{28A0092B-C50C-407E-A947-70E740481C1C}">
                <a14:useLocalDpi xmlns:a14="http://schemas.microsoft.com/office/drawing/2010/main" val="0"/>
              </a:ext>
            </a:extLst>
          </a:blip>
          <a:srcRect l="2835" r="8379"/>
          <a:stretch/>
        </p:blipFill>
        <p:spPr>
          <a:xfrm>
            <a:off x="6103025" y="-106878"/>
            <a:ext cx="6292147" cy="7086827"/>
          </a:xfrm>
          <a:prstGeom prst="rect">
            <a:avLst/>
          </a:prstGeom>
          <a:effectLst>
            <a:softEdge rad="63500"/>
          </a:effectLst>
        </p:spPr>
      </p:pic>
      <p:sp useBgFill="1">
        <p:nvSpPr>
          <p:cNvPr id="28" name="Rectangle 27">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53C5C6-B4E1-A116-53C4-292F4DAAC4BA}"/>
              </a:ext>
            </a:extLst>
          </p:cNvPr>
          <p:cNvSpPr>
            <a:spLocks noGrp="1"/>
          </p:cNvSpPr>
          <p:nvPr>
            <p:ph type="title"/>
          </p:nvPr>
        </p:nvSpPr>
        <p:spPr>
          <a:xfrm>
            <a:off x="761801" y="328512"/>
            <a:ext cx="4778387" cy="1628970"/>
          </a:xfrm>
        </p:spPr>
        <p:txBody>
          <a:bodyPr anchor="ctr">
            <a:normAutofit/>
          </a:bodyPr>
          <a:lstStyle/>
          <a:p>
            <a:r>
              <a:rPr lang="en" sz="4000" b="1"/>
              <a:t>SOLUTION </a:t>
            </a:r>
            <a:br>
              <a:rPr lang="en" sz="4000" b="1"/>
            </a:br>
            <a:r>
              <a:rPr lang="en" sz="4000" b="1"/>
              <a:t>Unity GAME</a:t>
            </a:r>
            <a:endParaRPr lang="he-IL" sz="4000" b="1"/>
          </a:p>
        </p:txBody>
      </p:sp>
      <p:sp>
        <p:nvSpPr>
          <p:cNvPr id="30" name="Content Placeholder 8">
            <a:extLst>
              <a:ext uri="{FF2B5EF4-FFF2-40B4-BE49-F238E27FC236}">
                <a16:creationId xmlns:a16="http://schemas.microsoft.com/office/drawing/2014/main" id="{F73921BD-D832-D0AB-3C0F-704B4D8C36B9}"/>
              </a:ext>
            </a:extLst>
          </p:cNvPr>
          <p:cNvSpPr>
            <a:spLocks noGrp="1"/>
          </p:cNvSpPr>
          <p:nvPr>
            <p:ph idx="1"/>
          </p:nvPr>
        </p:nvSpPr>
        <p:spPr>
          <a:xfrm>
            <a:off x="761801" y="2285995"/>
            <a:ext cx="4659756" cy="4572006"/>
          </a:xfrm>
        </p:spPr>
        <p:txBody>
          <a:bodyPr anchor="ctr">
            <a:normAutofit/>
          </a:bodyPr>
          <a:lstStyle/>
          <a:p>
            <a:pPr marL="0" indent="0">
              <a:buNone/>
            </a:pPr>
            <a:r>
              <a:rPr lang="en-US" sz="2000"/>
              <a:t>Creating an educational, fun video game that will attract people to play and learn the American Sign Language.</a:t>
            </a:r>
          </a:p>
          <a:p>
            <a:pPr marL="0" indent="0">
              <a:buNone/>
            </a:pPr>
            <a:endParaRPr lang="en-US" sz="2000"/>
          </a:p>
          <a:p>
            <a:pPr marL="0" indent="0">
              <a:buNone/>
            </a:pPr>
            <a:r>
              <a:rPr lang="en-US" sz="2100"/>
              <a:t>KEYPOINTS:</a:t>
            </a:r>
          </a:p>
          <a:p>
            <a:pPr marL="457200" indent="-457200">
              <a:buAutoNum type="arabicPeriod"/>
            </a:pPr>
            <a:r>
              <a:rPr lang="en-US" sz="2000"/>
              <a:t>Using hands gestures to </a:t>
            </a:r>
            <a:r>
              <a:rPr lang="en-US" sz="2000" b="1"/>
              <a:t>control</a:t>
            </a:r>
            <a:r>
              <a:rPr lang="en-US" sz="2000"/>
              <a:t> the game (ASL).</a:t>
            </a:r>
          </a:p>
          <a:p>
            <a:pPr marL="457200" indent="-457200">
              <a:buAutoNum type="arabicPeriod"/>
            </a:pPr>
            <a:r>
              <a:rPr lang="en-US" sz="2000"/>
              <a:t>Making the game </a:t>
            </a:r>
            <a:r>
              <a:rPr lang="en-US" sz="2000" b="1"/>
              <a:t>enjoyable</a:t>
            </a:r>
            <a:r>
              <a:rPr lang="en-US" sz="2000"/>
              <a:t> and </a:t>
            </a:r>
            <a:r>
              <a:rPr lang="en-US" sz="2000" b="1"/>
              <a:t>informative</a:t>
            </a:r>
            <a:r>
              <a:rPr lang="en-US" sz="2000"/>
              <a:t>.</a:t>
            </a:r>
          </a:p>
          <a:p>
            <a:pPr marL="457200" indent="-457200">
              <a:buAutoNum type="arabicPeriod"/>
            </a:pPr>
            <a:r>
              <a:rPr lang="en-US" sz="2000" b="1"/>
              <a:t>Fast Response </a:t>
            </a:r>
            <a:r>
              <a:rPr lang="en-US" sz="2000"/>
              <a:t>to users' hands</a:t>
            </a:r>
            <a:br>
              <a:rPr lang="en-US" sz="2000"/>
            </a:br>
            <a:r>
              <a:rPr lang="en-US" sz="2000"/>
              <a:t>and keep gameplay flow</a:t>
            </a:r>
          </a:p>
        </p:txBody>
      </p:sp>
      <p:sp>
        <p:nvSpPr>
          <p:cNvPr id="3" name="Slide Number Placeholder 2">
            <a:extLst>
              <a:ext uri="{FF2B5EF4-FFF2-40B4-BE49-F238E27FC236}">
                <a16:creationId xmlns:a16="http://schemas.microsoft.com/office/drawing/2014/main" id="{0343A56D-77C5-EB36-5C3A-F6EDA537EF37}"/>
              </a:ext>
            </a:extLst>
          </p:cNvPr>
          <p:cNvSpPr>
            <a:spLocks noGrp="1"/>
          </p:cNvSpPr>
          <p:nvPr>
            <p:ph type="sldNum" sz="quarter" idx="12"/>
          </p:nvPr>
        </p:nvSpPr>
        <p:spPr/>
        <p:txBody>
          <a:bodyPr/>
          <a:lstStyle/>
          <a:p>
            <a:fld id="{C90E8D49-CE09-41FD-AE29-15D986AF6718}" type="slidenum">
              <a:rPr lang="he-IL" smtClean="0"/>
              <a:t>7</a:t>
            </a:fld>
            <a:endParaRPr lang="he-IL"/>
          </a:p>
        </p:txBody>
      </p:sp>
    </p:spTree>
    <p:extLst>
      <p:ext uri="{BB962C8B-B14F-4D97-AF65-F5344CB8AC3E}">
        <p14:creationId xmlns:p14="http://schemas.microsoft.com/office/powerpoint/2010/main" val="1972621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omputer screen shot of a green statue&#10;&#10;Description automatically generated">
            <a:extLst>
              <a:ext uri="{FF2B5EF4-FFF2-40B4-BE49-F238E27FC236}">
                <a16:creationId xmlns:a16="http://schemas.microsoft.com/office/drawing/2014/main" id="{47A3EC1B-3589-A193-9A4A-5B36C73426DE}"/>
              </a:ext>
            </a:extLst>
          </p:cNvPr>
          <p:cNvPicPr>
            <a:picLocks noChangeAspect="1"/>
          </p:cNvPicPr>
          <p:nvPr/>
        </p:nvPicPr>
        <p:blipFill rotWithShape="1">
          <a:blip r:embed="rId3">
            <a:extLst>
              <a:ext uri="{28A0092B-C50C-407E-A947-70E740481C1C}">
                <a14:useLocalDpi xmlns:a14="http://schemas.microsoft.com/office/drawing/2010/main" val="0"/>
              </a:ext>
            </a:extLst>
          </a:blip>
          <a:srcRect l="6767" r="13922"/>
          <a:stretch/>
        </p:blipFill>
        <p:spPr>
          <a:xfrm>
            <a:off x="2522356"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E84879-C548-251D-3786-85FF13312F1C}"/>
              </a:ext>
            </a:extLst>
          </p:cNvPr>
          <p:cNvSpPr>
            <a:spLocks noGrp="1"/>
          </p:cNvSpPr>
          <p:nvPr>
            <p:ph type="title"/>
          </p:nvPr>
        </p:nvSpPr>
        <p:spPr>
          <a:xfrm>
            <a:off x="407894" y="184665"/>
            <a:ext cx="3822189" cy="1899912"/>
          </a:xfrm>
        </p:spPr>
        <p:txBody>
          <a:bodyPr>
            <a:normAutofit/>
          </a:bodyPr>
          <a:lstStyle/>
          <a:p>
            <a:r>
              <a:rPr lang="en-US" sz="4000" b="1" u="sng"/>
              <a:t>Unity Engine</a:t>
            </a:r>
            <a:endParaRPr lang="he-IL" sz="4000" b="1" u="sng"/>
          </a:p>
        </p:txBody>
      </p:sp>
      <p:sp>
        <p:nvSpPr>
          <p:cNvPr id="3" name="Content Placeholder 2">
            <a:extLst>
              <a:ext uri="{FF2B5EF4-FFF2-40B4-BE49-F238E27FC236}">
                <a16:creationId xmlns:a16="http://schemas.microsoft.com/office/drawing/2014/main" id="{534A7BB6-2E9B-F66A-332F-42BEFAE55C35}"/>
              </a:ext>
            </a:extLst>
          </p:cNvPr>
          <p:cNvSpPr>
            <a:spLocks noGrp="1"/>
          </p:cNvSpPr>
          <p:nvPr>
            <p:ph idx="1"/>
          </p:nvPr>
        </p:nvSpPr>
        <p:spPr>
          <a:xfrm>
            <a:off x="407894" y="2084577"/>
            <a:ext cx="3822189" cy="4408297"/>
          </a:xfrm>
        </p:spPr>
        <p:txBody>
          <a:bodyPr>
            <a:normAutofit/>
          </a:bodyPr>
          <a:lstStyle/>
          <a:p>
            <a:pPr marL="584200" indent="-457200">
              <a:spcBef>
                <a:spcPts val="0"/>
              </a:spcBef>
              <a:buSzPts val="1600"/>
            </a:pPr>
            <a:r>
              <a:rPr lang="en-US" sz="2200" b="1"/>
              <a:t>Cross-platform development </a:t>
            </a:r>
          </a:p>
          <a:p>
            <a:pPr marL="584200" indent="-457200">
              <a:spcBef>
                <a:spcPts val="0"/>
              </a:spcBef>
              <a:buSzPts val="1600"/>
            </a:pPr>
            <a:endParaRPr lang="en-US" sz="2200" b="1"/>
          </a:p>
          <a:p>
            <a:pPr marL="584200" indent="-457200">
              <a:spcBef>
                <a:spcPts val="0"/>
              </a:spcBef>
              <a:buSzPts val="1600"/>
            </a:pPr>
            <a:r>
              <a:rPr lang="en-US" sz="2200" b="1"/>
              <a:t>Scripting with C# </a:t>
            </a:r>
          </a:p>
          <a:p>
            <a:pPr marL="584200" indent="-457200">
              <a:spcBef>
                <a:spcPts val="0"/>
              </a:spcBef>
              <a:buSzPts val="1600"/>
            </a:pPr>
            <a:endParaRPr lang="en-US" sz="2200" b="1"/>
          </a:p>
          <a:p>
            <a:pPr marL="584200" indent="-457200">
              <a:spcBef>
                <a:spcPts val="0"/>
              </a:spcBef>
              <a:buSzPts val="1600"/>
            </a:pPr>
            <a:r>
              <a:rPr lang="en-US" sz="2200" b="1"/>
              <a:t>Support 2D and 3D Graphics</a:t>
            </a:r>
          </a:p>
          <a:p>
            <a:pPr marL="584200" indent="-457200">
              <a:spcBef>
                <a:spcPts val="0"/>
              </a:spcBef>
              <a:buSzPts val="1600"/>
            </a:pPr>
            <a:endParaRPr lang="en-US" sz="2200" b="1"/>
          </a:p>
          <a:p>
            <a:pPr marL="584200" indent="-457200">
              <a:spcBef>
                <a:spcPts val="0"/>
              </a:spcBef>
              <a:buSzPts val="1600"/>
            </a:pPr>
            <a:r>
              <a:rPr lang="en-US" sz="2200" b="1"/>
              <a:t>Physics Engine</a:t>
            </a:r>
          </a:p>
          <a:p>
            <a:pPr marL="127000" indent="0">
              <a:spcBef>
                <a:spcPts val="0"/>
              </a:spcBef>
              <a:buSzPts val="1600"/>
              <a:buNone/>
            </a:pPr>
            <a:endParaRPr lang="en-US" sz="2200" b="1"/>
          </a:p>
          <a:p>
            <a:pPr marL="584200" indent="-457200">
              <a:spcBef>
                <a:spcPts val="0"/>
              </a:spcBef>
              <a:buSzPts val="1600"/>
            </a:pPr>
            <a:r>
              <a:rPr lang="en-US" sz="2200" b="1"/>
              <a:t>Asset Store</a:t>
            </a:r>
          </a:p>
          <a:p>
            <a:pPr marL="584200" indent="-457200">
              <a:spcBef>
                <a:spcPts val="0"/>
              </a:spcBef>
              <a:buSzPts val="1600"/>
            </a:pPr>
            <a:endParaRPr lang="en-US" sz="2200" b="1"/>
          </a:p>
          <a:p>
            <a:pPr marL="584200" indent="-457200">
              <a:spcBef>
                <a:spcPts val="0"/>
              </a:spcBef>
              <a:buSzPts val="1600"/>
            </a:pPr>
            <a:r>
              <a:rPr lang="en-US" sz="2200" b="1"/>
              <a:t>A Solid and Helpful Community</a:t>
            </a:r>
          </a:p>
          <a:p>
            <a:endParaRPr lang="he-IL" sz="2000"/>
          </a:p>
        </p:txBody>
      </p:sp>
      <p:sp>
        <p:nvSpPr>
          <p:cNvPr id="4" name="Slide Number Placeholder 3">
            <a:extLst>
              <a:ext uri="{FF2B5EF4-FFF2-40B4-BE49-F238E27FC236}">
                <a16:creationId xmlns:a16="http://schemas.microsoft.com/office/drawing/2014/main" id="{6D8602B0-B13F-AF4E-A708-CC9DBDA4CFB6}"/>
              </a:ext>
            </a:extLst>
          </p:cNvPr>
          <p:cNvSpPr>
            <a:spLocks noGrp="1"/>
          </p:cNvSpPr>
          <p:nvPr>
            <p:ph type="sldNum" sz="quarter" idx="12"/>
          </p:nvPr>
        </p:nvSpPr>
        <p:spPr/>
        <p:txBody>
          <a:bodyPr/>
          <a:lstStyle/>
          <a:p>
            <a:fld id="{C90E8D49-CE09-41FD-AE29-15D986AF6718}" type="slidenum">
              <a:rPr lang="he-IL" smtClean="0"/>
              <a:t>8</a:t>
            </a:fld>
            <a:endParaRPr lang="he-IL"/>
          </a:p>
        </p:txBody>
      </p:sp>
    </p:spTree>
    <p:extLst>
      <p:ext uri="{BB962C8B-B14F-4D97-AF65-F5344CB8AC3E}">
        <p14:creationId xmlns:p14="http://schemas.microsoft.com/office/powerpoint/2010/main" val="95358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Content Placeholder 7" descr="A circular logo with text and a red bar&#10;&#10;Description automatically generated">
            <a:extLst>
              <a:ext uri="{FF2B5EF4-FFF2-40B4-BE49-F238E27FC236}">
                <a16:creationId xmlns:a16="http://schemas.microsoft.com/office/drawing/2014/main" id="{ED7151D4-A550-9206-7591-BA44C3FA070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 name="Slide Number Placeholder 1">
            <a:extLst>
              <a:ext uri="{FF2B5EF4-FFF2-40B4-BE49-F238E27FC236}">
                <a16:creationId xmlns:a16="http://schemas.microsoft.com/office/drawing/2014/main" id="{E83D987E-494C-8CB6-999E-B28EA80B3317}"/>
              </a:ext>
            </a:extLst>
          </p:cNvPr>
          <p:cNvSpPr>
            <a:spLocks noGrp="1"/>
          </p:cNvSpPr>
          <p:nvPr>
            <p:ph type="sldNum" sz="quarter" idx="12"/>
          </p:nvPr>
        </p:nvSpPr>
        <p:spPr/>
        <p:txBody>
          <a:bodyPr/>
          <a:lstStyle/>
          <a:p>
            <a:fld id="{C90E8D49-CE09-41FD-AE29-15D986AF6718}" type="slidenum">
              <a:rPr lang="he-IL" smtClean="0"/>
              <a:t>9</a:t>
            </a:fld>
            <a:endParaRPr lang="he-IL"/>
          </a:p>
        </p:txBody>
      </p:sp>
    </p:spTree>
    <p:extLst>
      <p:ext uri="{BB962C8B-B14F-4D97-AF65-F5344CB8AC3E}">
        <p14:creationId xmlns:p14="http://schemas.microsoft.com/office/powerpoint/2010/main" val="4801657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2054</Words>
  <Application>Microsoft Office PowerPoint</Application>
  <PresentationFormat>Widescreen</PresentationFormat>
  <Paragraphs>253</Paragraphs>
  <Slides>20</Slides>
  <Notes>15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20</vt:i4>
      </vt:variant>
    </vt:vector>
  </HeadingPairs>
  <TitlesOfParts>
    <vt:vector size="33" baseType="lpstr">
      <vt:lpstr>-apple-system</vt:lpstr>
      <vt:lpstr>Arial</vt:lpstr>
      <vt:lpstr>Barlow Condensed</vt:lpstr>
      <vt:lpstr>Calibri</vt:lpstr>
      <vt:lpstr>Calibri Light</vt:lpstr>
      <vt:lpstr>Inter</vt:lpstr>
      <vt:lpstr>Montserrat</vt:lpstr>
      <vt:lpstr>open sans</vt:lpstr>
      <vt:lpstr>OpenSansRegular</vt:lpstr>
      <vt:lpstr>Roboto</vt:lpstr>
      <vt:lpstr>Segoe UI</vt:lpstr>
      <vt:lpstr>Söhne</vt:lpstr>
      <vt:lpstr>Office Theme</vt:lpstr>
      <vt:lpstr>PowerPoint Presentation</vt:lpstr>
      <vt:lpstr>PowerPoint Presentation</vt:lpstr>
      <vt:lpstr>What Is ASL? </vt:lpstr>
      <vt:lpstr>The Power Of Communication</vt:lpstr>
      <vt:lpstr>Challenges Of Learning ASL</vt:lpstr>
      <vt:lpstr>Our Mission  Make ASL Accessible</vt:lpstr>
      <vt:lpstr>SOLUTION  Unity GAME</vt:lpstr>
      <vt:lpstr>Unity Engine</vt:lpstr>
      <vt:lpstr>PowerPoint Presentation</vt:lpstr>
      <vt:lpstr>ASL Recognizer</vt:lpstr>
      <vt:lpstr>Progress Tracking</vt:lpstr>
      <vt:lpstr>ASL Trainer Application</vt:lpstr>
      <vt:lpstr>PowerPoint Presentation</vt:lpstr>
      <vt:lpstr>Architecture Overview</vt:lpstr>
      <vt:lpstr>Package Diagram</vt:lpstr>
      <vt:lpstr>Activity Diagram</vt:lpstr>
      <vt:lpstr>Verification and Evaluation</vt:lpstr>
      <vt:lpstr>Testing Plan</vt:lpstr>
      <vt:lpstr>PowerPoint Presentation</vt:lpstr>
      <vt:lpstr>Thank you for watching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דולב אלמוג</dc:creator>
  <cp:lastModifiedBy>איתן גרמן</cp:lastModifiedBy>
  <cp:revision>1</cp:revision>
  <dcterms:created xsi:type="dcterms:W3CDTF">2024-05-05T17:41:29Z</dcterms:created>
  <dcterms:modified xsi:type="dcterms:W3CDTF">2024-05-25T17:47:18Z</dcterms:modified>
</cp:coreProperties>
</file>